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4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82" r:id="rId3"/>
    <p:sldMasterId id="2147483703" r:id="rId4"/>
    <p:sldMasterId id="2147483716" r:id="rId5"/>
  </p:sldMasterIdLst>
  <p:notesMasterIdLst>
    <p:notesMasterId r:id="rId31"/>
  </p:notesMasterIdLst>
  <p:sldIdLst>
    <p:sldId id="344" r:id="rId6"/>
    <p:sldId id="308" r:id="rId7"/>
    <p:sldId id="307" r:id="rId8"/>
    <p:sldId id="316" r:id="rId9"/>
    <p:sldId id="343" r:id="rId10"/>
    <p:sldId id="342" r:id="rId11"/>
    <p:sldId id="300" r:id="rId12"/>
    <p:sldId id="317" r:id="rId13"/>
    <p:sldId id="305" r:id="rId14"/>
    <p:sldId id="339" r:id="rId15"/>
    <p:sldId id="341" r:id="rId16"/>
    <p:sldId id="329" r:id="rId17"/>
    <p:sldId id="328" r:id="rId18"/>
    <p:sldId id="270" r:id="rId19"/>
    <p:sldId id="322" r:id="rId20"/>
    <p:sldId id="331" r:id="rId21"/>
    <p:sldId id="332" r:id="rId22"/>
    <p:sldId id="333" r:id="rId23"/>
    <p:sldId id="334" r:id="rId24"/>
    <p:sldId id="335" r:id="rId25"/>
    <p:sldId id="336" r:id="rId26"/>
    <p:sldId id="338" r:id="rId27"/>
    <p:sldId id="289" r:id="rId28"/>
    <p:sldId id="290" r:id="rId29"/>
    <p:sldId id="291" r:id="rId30"/>
  </p:sldIdLst>
  <p:sldSz cx="9144000" cy="6858000" type="screen4x3"/>
  <p:notesSz cx="6858000" cy="9144000"/>
  <p:defaultTextStyle>
    <a:defPPr>
      <a:defRPr lang="en-US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rkin, Chloe" initials="OC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2D741A"/>
    <a:srgbClr val="3B7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62" autoAdjust="0"/>
  </p:normalViewPr>
  <p:slideViewPr>
    <p:cSldViewPr>
      <p:cViewPr varScale="1">
        <p:scale>
          <a:sx n="104" d="100"/>
          <a:sy n="104" d="100"/>
        </p:scale>
        <p:origin x="51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50C-4444-A4F6-E4B5A0F1E16E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50C-4444-A4F6-E4B5A0F1E16E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50C-4444-A4F6-E4B5A0F1E16E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50C-4444-A4F6-E4B5A0F1E16E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50C-4444-A4F6-E4B5A0F1E16E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50C-4444-A4F6-E4B5A0F1E16E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450C-4444-A4F6-E4B5A0F1E16E}"/>
              </c:ext>
            </c:extLst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450C-4444-A4F6-E4B5A0F1E16E}"/>
              </c:ext>
            </c:extLst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450C-4444-A4F6-E4B5A0F1E16E}"/>
              </c:ext>
            </c:extLst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450C-4444-A4F6-E4B5A0F1E16E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450C-4444-A4F6-E4B5A0F1E16E}"/>
              </c:ext>
            </c:extLst>
          </c:dPt>
          <c:dPt>
            <c:idx val="1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450C-4444-A4F6-E4B5A0F1E16E}"/>
              </c:ext>
            </c:extLst>
          </c:dPt>
          <c:dPt>
            <c:idx val="1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450C-4444-A4F6-E4B5A0F1E16E}"/>
              </c:ext>
            </c:extLst>
          </c:dPt>
          <c:dPt>
            <c:idx val="1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450C-4444-A4F6-E4B5A0F1E16E}"/>
              </c:ext>
            </c:extLst>
          </c:dPt>
          <c:dPt>
            <c:idx val="1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450C-4444-A4F6-E4B5A0F1E16E}"/>
              </c:ext>
            </c:extLst>
          </c:dPt>
          <c:dPt>
            <c:idx val="1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450C-4444-A4F6-E4B5A0F1E16E}"/>
              </c:ext>
            </c:extLst>
          </c:dPt>
          <c:dPt>
            <c:idx val="1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450C-4444-A4F6-E4B5A0F1E16E}"/>
              </c:ext>
            </c:extLst>
          </c:dPt>
          <c:dPt>
            <c:idx val="1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450C-4444-A4F6-E4B5A0F1E16E}"/>
              </c:ext>
            </c:extLst>
          </c:dPt>
          <c:dPt>
            <c:idx val="18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450C-4444-A4F6-E4B5A0F1E16E}"/>
              </c:ext>
            </c:extLst>
          </c:dPt>
          <c:dPt>
            <c:idx val="19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450C-4444-A4F6-E4B5A0F1E16E}"/>
              </c:ext>
            </c:extLst>
          </c:dPt>
          <c:dPt>
            <c:idx val="2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450C-4444-A4F6-E4B5A0F1E16E}"/>
              </c:ext>
            </c:extLst>
          </c:dPt>
          <c:dPt>
            <c:idx val="2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450C-4444-A4F6-E4B5A0F1E16E}"/>
              </c:ext>
            </c:extLst>
          </c:dPt>
          <c:dPt>
            <c:idx val="2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450C-4444-A4F6-E4B5A0F1E16E}"/>
              </c:ext>
            </c:extLst>
          </c:dPt>
          <c:dPt>
            <c:idx val="2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450C-4444-A4F6-E4B5A0F1E16E}"/>
              </c:ext>
            </c:extLst>
          </c:dPt>
          <c:dPt>
            <c:idx val="2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450C-4444-A4F6-E4B5A0F1E16E}"/>
              </c:ext>
            </c:extLst>
          </c:dPt>
          <c:dPt>
            <c:idx val="2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450C-4444-A4F6-E4B5A0F1E16E}"/>
              </c:ext>
            </c:extLst>
          </c:dPt>
          <c:dPt>
            <c:idx val="2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450C-4444-A4F6-E4B5A0F1E16E}"/>
              </c:ext>
            </c:extLst>
          </c:dPt>
          <c:dPt>
            <c:idx val="2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7-450C-4444-A4F6-E4B5A0F1E16E}"/>
              </c:ext>
            </c:extLst>
          </c:dPt>
          <c:dPt>
            <c:idx val="2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9-450C-4444-A4F6-E4B5A0F1E16E}"/>
              </c:ext>
            </c:extLst>
          </c:dPt>
          <c:dPt>
            <c:idx val="2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B-450C-4444-A4F6-E4B5A0F1E16E}"/>
              </c:ext>
            </c:extLst>
          </c:dPt>
          <c:dPt>
            <c:idx val="3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D-450C-4444-A4F6-E4B5A0F1E16E}"/>
              </c:ext>
            </c:extLst>
          </c:dPt>
          <c:dPt>
            <c:idx val="3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F-450C-4444-A4F6-E4B5A0F1E16E}"/>
              </c:ext>
            </c:extLst>
          </c:dPt>
          <c:dPt>
            <c:idx val="3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1-450C-4444-A4F6-E4B5A0F1E16E}"/>
              </c:ext>
            </c:extLst>
          </c:dPt>
          <c:dPt>
            <c:idx val="3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3-450C-4444-A4F6-E4B5A0F1E16E}"/>
              </c:ext>
            </c:extLst>
          </c:dPt>
          <c:dPt>
            <c:idx val="3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5-450C-4444-A4F6-E4B5A0F1E16E}"/>
              </c:ext>
            </c:extLst>
          </c:dPt>
          <c:cat>
            <c:strRef>
              <c:f>'3rd 90 full region'!$C$4:$C$38</c:f>
              <c:strCache>
                <c:ptCount val="35"/>
                <c:pt idx="0">
                  <c:v>Slovenia</c:v>
                </c:pt>
                <c:pt idx="1">
                  <c:v>Denmark</c:v>
                </c:pt>
                <c:pt idx="2">
                  <c:v>United Kingdom</c:v>
                </c:pt>
                <c:pt idx="3">
                  <c:v>Finland</c:v>
                </c:pt>
                <c:pt idx="4">
                  <c:v>France</c:v>
                </c:pt>
                <c:pt idx="5">
                  <c:v>Switzerland</c:v>
                </c:pt>
                <c:pt idx="6">
                  <c:v>Macedonia (TFYR)</c:v>
                </c:pt>
                <c:pt idx="7">
                  <c:v>Germany</c:v>
                </c:pt>
                <c:pt idx="8">
                  <c:v>Sweden</c:v>
                </c:pt>
                <c:pt idx="9">
                  <c:v>Ireland</c:v>
                </c:pt>
                <c:pt idx="10">
                  <c:v>Netherlands</c:v>
                </c:pt>
                <c:pt idx="11">
                  <c:v>Belgium</c:v>
                </c:pt>
                <c:pt idx="12">
                  <c:v>Luxembourg</c:v>
                </c:pt>
                <c:pt idx="13">
                  <c:v>Czech Republic</c:v>
                </c:pt>
                <c:pt idx="14">
                  <c:v>Portugal</c:v>
                </c:pt>
                <c:pt idx="15">
                  <c:v>Croatia</c:v>
                </c:pt>
                <c:pt idx="16">
                  <c:v>Spain</c:v>
                </c:pt>
                <c:pt idx="17">
                  <c:v>Italy</c:v>
                </c:pt>
                <c:pt idx="18">
                  <c:v>Uzbekistan</c:v>
                </c:pt>
                <c:pt idx="19">
                  <c:v>Montenegro</c:v>
                </c:pt>
                <c:pt idx="20">
                  <c:v>Russia</c:v>
                </c:pt>
                <c:pt idx="21">
                  <c:v>Austria</c:v>
                </c:pt>
                <c:pt idx="22">
                  <c:v>Georgia</c:v>
                </c:pt>
                <c:pt idx="23">
                  <c:v>Armenia</c:v>
                </c:pt>
                <c:pt idx="24">
                  <c:v>Lithuania</c:v>
                </c:pt>
                <c:pt idx="25">
                  <c:v>Romania</c:v>
                </c:pt>
                <c:pt idx="26">
                  <c:v>Belarus</c:v>
                </c:pt>
                <c:pt idx="27">
                  <c:v>Moldova</c:v>
                </c:pt>
                <c:pt idx="28">
                  <c:v>Kyrgyzstan</c:v>
                </c:pt>
                <c:pt idx="29">
                  <c:v>Ukraine</c:v>
                </c:pt>
                <c:pt idx="30">
                  <c:v>Bulgaria</c:v>
                </c:pt>
                <c:pt idx="31">
                  <c:v>Kazakhstan</c:v>
                </c:pt>
                <c:pt idx="32">
                  <c:v>Azerbaijan</c:v>
                </c:pt>
                <c:pt idx="33">
                  <c:v>Greece</c:v>
                </c:pt>
                <c:pt idx="34">
                  <c:v>Albania</c:v>
                </c:pt>
              </c:strCache>
            </c:strRef>
          </c:cat>
          <c:val>
            <c:numRef>
              <c:f>'3rd 90 full region'!$F$4:$F$38</c:f>
              <c:numCache>
                <c:formatCode>0%</c:formatCode>
                <c:ptCount val="35"/>
                <c:pt idx="0">
                  <c:v>0.99437148217636018</c:v>
                </c:pt>
                <c:pt idx="1">
                  <c:v>0.98113207547169812</c:v>
                </c:pt>
                <c:pt idx="2">
                  <c:v>0.97004166240960843</c:v>
                </c:pt>
                <c:pt idx="3">
                  <c:v>0.96734693877551026</c:v>
                </c:pt>
                <c:pt idx="4">
                  <c:v>0.96603148301574149</c:v>
                </c:pt>
                <c:pt idx="5">
                  <c:v>0.96527777777777779</c:v>
                </c:pt>
                <c:pt idx="6">
                  <c:v>0.96464646464646464</c:v>
                </c:pt>
                <c:pt idx="7">
                  <c:v>0.95839753466872113</c:v>
                </c:pt>
                <c:pt idx="8">
                  <c:v>0.95441399256300785</c:v>
                </c:pt>
                <c:pt idx="9">
                  <c:v>0.95389324660417063</c:v>
                </c:pt>
                <c:pt idx="10">
                  <c:v>0.94521210817785906</c:v>
                </c:pt>
                <c:pt idx="11">
                  <c:v>0.9270507883455642</c:v>
                </c:pt>
                <c:pt idx="12">
                  <c:v>0.92487684729064035</c:v>
                </c:pt>
                <c:pt idx="13">
                  <c:v>0.92222222222222228</c:v>
                </c:pt>
                <c:pt idx="14">
                  <c:v>0.90345161290322584</c:v>
                </c:pt>
                <c:pt idx="15">
                  <c:v>0.89445048966267682</c:v>
                </c:pt>
                <c:pt idx="16">
                  <c:v>0.88481891278949898</c:v>
                </c:pt>
                <c:pt idx="17">
                  <c:v>0.87</c:v>
                </c:pt>
                <c:pt idx="18">
                  <c:v>0.86435580099600606</c:v>
                </c:pt>
                <c:pt idx="19">
                  <c:v>0.86428571428571432</c:v>
                </c:pt>
                <c:pt idx="20">
                  <c:v>0.84999984356080638</c:v>
                </c:pt>
                <c:pt idx="21">
                  <c:v>0.84363225320271285</c:v>
                </c:pt>
                <c:pt idx="22">
                  <c:v>0.81636100386100385</c:v>
                </c:pt>
                <c:pt idx="23">
                  <c:v>0.80392156862745101</c:v>
                </c:pt>
                <c:pt idx="24">
                  <c:v>0.78076923076923077</c:v>
                </c:pt>
                <c:pt idx="25">
                  <c:v>0.72679343128781326</c:v>
                </c:pt>
                <c:pt idx="26">
                  <c:v>0.64516989859455609</c:v>
                </c:pt>
                <c:pt idx="27">
                  <c:v>0.64393645873692362</c:v>
                </c:pt>
                <c:pt idx="28">
                  <c:v>0.61631139944392954</c:v>
                </c:pt>
                <c:pt idx="29">
                  <c:v>0.58033123975691436</c:v>
                </c:pt>
                <c:pt idx="30">
                  <c:v>0.57512520868113526</c:v>
                </c:pt>
                <c:pt idx="31">
                  <c:v>0.55199442605817806</c:v>
                </c:pt>
                <c:pt idx="32">
                  <c:v>0.4226289517470882</c:v>
                </c:pt>
                <c:pt idx="33">
                  <c:v>0.31898971000935455</c:v>
                </c:pt>
                <c:pt idx="34">
                  <c:v>0.13556338028169015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46-450C-4444-A4F6-E4B5A0F1E1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overlap val="-27"/>
        <c:axId val="176816728"/>
        <c:axId val="176816336"/>
      </c:barChart>
      <c:catAx>
        <c:axId val="176816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0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76816336"/>
        <c:crosses val="autoZero"/>
        <c:auto val="1"/>
        <c:lblAlgn val="ctr"/>
        <c:lblOffset val="100"/>
        <c:noMultiLvlLbl val="0"/>
      </c:catAx>
      <c:valAx>
        <c:axId val="17681633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76816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8E4C47-65D7-4C8C-ABB5-197B25A1A146}" type="doc">
      <dgm:prSet loTypeId="urn:microsoft.com/office/officeart/2009/layout/CircleArrowProcess" loCatId="cycle" qsTypeId="urn:microsoft.com/office/officeart/2005/8/quickstyle/simple5" qsCatId="simple" csTypeId="urn:microsoft.com/office/officeart/2005/8/colors/colorful5" csCatId="colorful" phldr="1"/>
      <dgm:spPr/>
    </dgm:pt>
    <dgm:pt modelId="{E40E22A8-5E66-4D9A-AEEC-E859006CC199}">
      <dgm:prSet phldrT="[Text]" custT="1"/>
      <dgm:spPr/>
      <dgm:t>
        <a:bodyPr/>
        <a:lstStyle/>
        <a:p>
          <a:r>
            <a:rPr lang="en-GB" sz="2000" b="1" dirty="0" smtClean="0"/>
            <a:t>Epidemiology</a:t>
          </a:r>
          <a:endParaRPr lang="en-GB" sz="2000" b="1" dirty="0"/>
        </a:p>
      </dgm:t>
    </dgm:pt>
    <dgm:pt modelId="{EA76F83D-72B2-49DB-8A0C-8B1D72D0D9E1}" type="parTrans" cxnId="{BD1A3783-8DB2-4244-A634-84EB9CAE0961}">
      <dgm:prSet/>
      <dgm:spPr/>
      <dgm:t>
        <a:bodyPr/>
        <a:lstStyle/>
        <a:p>
          <a:endParaRPr lang="en-GB"/>
        </a:p>
      </dgm:t>
    </dgm:pt>
    <dgm:pt modelId="{752F171A-4223-4113-BA22-D60101778ABE}" type="sibTrans" cxnId="{BD1A3783-8DB2-4244-A634-84EB9CAE0961}">
      <dgm:prSet/>
      <dgm:spPr/>
      <dgm:t>
        <a:bodyPr/>
        <a:lstStyle/>
        <a:p>
          <a:endParaRPr lang="en-GB"/>
        </a:p>
      </dgm:t>
    </dgm:pt>
    <dgm:pt modelId="{84E51223-7201-4EF9-B2A6-0AD8E8FD85C2}">
      <dgm:prSet phldrT="[Text]" custT="1"/>
      <dgm:spPr/>
      <dgm:t>
        <a:bodyPr/>
        <a:lstStyle/>
        <a:p>
          <a:r>
            <a:rPr lang="en-GB" sz="2100" b="1" dirty="0" smtClean="0"/>
            <a:t>Guidelines</a:t>
          </a:r>
          <a:r>
            <a:rPr lang="en-GB" sz="2100" b="1" baseline="0" dirty="0" smtClean="0"/>
            <a:t> </a:t>
          </a:r>
          <a:endParaRPr lang="en-GB" sz="2100" b="1" dirty="0"/>
        </a:p>
      </dgm:t>
    </dgm:pt>
    <dgm:pt modelId="{106358F2-E848-4353-B63C-9DBF57F55621}" type="parTrans" cxnId="{9FE29A80-63E7-43C6-83E3-223D9B8EA542}">
      <dgm:prSet/>
      <dgm:spPr/>
      <dgm:t>
        <a:bodyPr/>
        <a:lstStyle/>
        <a:p>
          <a:endParaRPr lang="en-GB"/>
        </a:p>
      </dgm:t>
    </dgm:pt>
    <dgm:pt modelId="{252F4757-45C6-444D-8C73-D783FA627C10}" type="sibTrans" cxnId="{9FE29A80-63E7-43C6-83E3-223D9B8EA542}">
      <dgm:prSet/>
      <dgm:spPr/>
      <dgm:t>
        <a:bodyPr/>
        <a:lstStyle/>
        <a:p>
          <a:endParaRPr lang="en-GB"/>
        </a:p>
      </dgm:t>
    </dgm:pt>
    <dgm:pt modelId="{9380CB68-0FE1-4D04-9DE0-D34474800908}">
      <dgm:prSet phldrT="[Text]" custT="1"/>
      <dgm:spPr/>
      <dgm:t>
        <a:bodyPr/>
        <a:lstStyle/>
        <a:p>
          <a:r>
            <a:rPr lang="en-GB" sz="2100" b="1" dirty="0" smtClean="0"/>
            <a:t>Audit</a:t>
          </a:r>
          <a:endParaRPr lang="en-GB" sz="2100" b="1" dirty="0"/>
        </a:p>
      </dgm:t>
    </dgm:pt>
    <dgm:pt modelId="{BBB03A9A-7B1F-4BE9-86F9-5A7F71A0044E}" type="parTrans" cxnId="{CA49A33D-07F5-4424-AA10-FD5F5F4C465A}">
      <dgm:prSet/>
      <dgm:spPr/>
      <dgm:t>
        <a:bodyPr/>
        <a:lstStyle/>
        <a:p>
          <a:endParaRPr lang="en-GB"/>
        </a:p>
      </dgm:t>
    </dgm:pt>
    <dgm:pt modelId="{04D34BD6-2694-4D26-90AE-EEB447B206A6}" type="sibTrans" cxnId="{CA49A33D-07F5-4424-AA10-FD5F5F4C465A}">
      <dgm:prSet/>
      <dgm:spPr/>
      <dgm:t>
        <a:bodyPr/>
        <a:lstStyle/>
        <a:p>
          <a:endParaRPr lang="en-GB"/>
        </a:p>
      </dgm:t>
    </dgm:pt>
    <dgm:pt modelId="{EC96DC14-FEC9-4685-BD5F-1C42A1F98ADB}" type="pres">
      <dgm:prSet presAssocID="{6D8E4C47-65D7-4C8C-ABB5-197B25A1A146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852AE174-9A2D-4F5B-953B-85AB374DEA16}" type="pres">
      <dgm:prSet presAssocID="{E40E22A8-5E66-4D9A-AEEC-E859006CC199}" presName="Accent1" presStyleCnt="0"/>
      <dgm:spPr/>
    </dgm:pt>
    <dgm:pt modelId="{C48917E7-5AFC-462C-B6FC-59A8580B848D}" type="pres">
      <dgm:prSet presAssocID="{E40E22A8-5E66-4D9A-AEEC-E859006CC199}" presName="Accent" presStyleLbl="node1" presStyleIdx="0" presStyleCnt="3"/>
      <dgm:spPr>
        <a:solidFill>
          <a:schemeClr val="accent1"/>
        </a:solidFill>
      </dgm:spPr>
    </dgm:pt>
    <dgm:pt modelId="{4ED90A02-009A-4C6C-9DE3-863A60764ACB}" type="pres">
      <dgm:prSet presAssocID="{E40E22A8-5E66-4D9A-AEEC-E859006CC199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3208A0F-C8B2-475A-BE19-AB8E1F553BD3}" type="pres">
      <dgm:prSet presAssocID="{84E51223-7201-4EF9-B2A6-0AD8E8FD85C2}" presName="Accent2" presStyleCnt="0"/>
      <dgm:spPr/>
    </dgm:pt>
    <dgm:pt modelId="{D535F965-88BC-4C12-850A-189B5AA8EB67}" type="pres">
      <dgm:prSet presAssocID="{84E51223-7201-4EF9-B2A6-0AD8E8FD85C2}" presName="Accent" presStyleLbl="node1" presStyleIdx="1" presStyleCnt="3"/>
      <dgm:spPr>
        <a:solidFill>
          <a:schemeClr val="accent6">
            <a:lumMod val="60000"/>
            <a:lumOff val="40000"/>
          </a:schemeClr>
        </a:solidFill>
      </dgm:spPr>
    </dgm:pt>
    <dgm:pt modelId="{BCBDF989-2FBE-4F4A-BB1B-DEA43ED6F489}" type="pres">
      <dgm:prSet presAssocID="{84E51223-7201-4EF9-B2A6-0AD8E8FD85C2}" presName="Parent2" presStyleLbl="revTx" presStyleIdx="1" presStyleCnt="3" custScaleX="11907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618F154-FE1E-4525-AFA2-7802F521F4E9}" type="pres">
      <dgm:prSet presAssocID="{9380CB68-0FE1-4D04-9DE0-D34474800908}" presName="Accent3" presStyleCnt="0"/>
      <dgm:spPr/>
    </dgm:pt>
    <dgm:pt modelId="{D9D0DE7D-D2BD-482B-8B39-687CD5C74501}" type="pres">
      <dgm:prSet presAssocID="{9380CB68-0FE1-4D04-9DE0-D34474800908}" presName="Accent" presStyleLbl="node1" presStyleIdx="2" presStyleCnt="3"/>
      <dgm:spPr>
        <a:solidFill>
          <a:schemeClr val="accent1">
            <a:lumMod val="60000"/>
            <a:lumOff val="40000"/>
          </a:schemeClr>
        </a:solidFill>
      </dgm:spPr>
    </dgm:pt>
    <dgm:pt modelId="{2D262C3E-DA2B-4EE1-89BA-F21173221EC8}" type="pres">
      <dgm:prSet presAssocID="{9380CB68-0FE1-4D04-9DE0-D34474800908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FC8D9BA-DBD1-460A-9B0D-CA6576BA4243}" type="presOf" srcId="{E40E22A8-5E66-4D9A-AEEC-E859006CC199}" destId="{4ED90A02-009A-4C6C-9DE3-863A60764ACB}" srcOrd="0" destOrd="0" presId="urn:microsoft.com/office/officeart/2009/layout/CircleArrowProcess"/>
    <dgm:cxn modelId="{604C9A59-BE95-41D4-89FC-5AB78C2DE9B8}" type="presOf" srcId="{6D8E4C47-65D7-4C8C-ABB5-197B25A1A146}" destId="{EC96DC14-FEC9-4685-BD5F-1C42A1F98ADB}" srcOrd="0" destOrd="0" presId="urn:microsoft.com/office/officeart/2009/layout/CircleArrowProcess"/>
    <dgm:cxn modelId="{CA49A33D-07F5-4424-AA10-FD5F5F4C465A}" srcId="{6D8E4C47-65D7-4C8C-ABB5-197B25A1A146}" destId="{9380CB68-0FE1-4D04-9DE0-D34474800908}" srcOrd="2" destOrd="0" parTransId="{BBB03A9A-7B1F-4BE9-86F9-5A7F71A0044E}" sibTransId="{04D34BD6-2694-4D26-90AE-EEB447B206A6}"/>
    <dgm:cxn modelId="{9FE29A80-63E7-43C6-83E3-223D9B8EA542}" srcId="{6D8E4C47-65D7-4C8C-ABB5-197B25A1A146}" destId="{84E51223-7201-4EF9-B2A6-0AD8E8FD85C2}" srcOrd="1" destOrd="0" parTransId="{106358F2-E848-4353-B63C-9DBF57F55621}" sibTransId="{252F4757-45C6-444D-8C73-D783FA627C10}"/>
    <dgm:cxn modelId="{7DBF8A61-4486-4BBD-9C9C-E1F307558173}" type="presOf" srcId="{84E51223-7201-4EF9-B2A6-0AD8E8FD85C2}" destId="{BCBDF989-2FBE-4F4A-BB1B-DEA43ED6F489}" srcOrd="0" destOrd="0" presId="urn:microsoft.com/office/officeart/2009/layout/CircleArrowProcess"/>
    <dgm:cxn modelId="{BD1A3783-8DB2-4244-A634-84EB9CAE0961}" srcId="{6D8E4C47-65D7-4C8C-ABB5-197B25A1A146}" destId="{E40E22A8-5E66-4D9A-AEEC-E859006CC199}" srcOrd="0" destOrd="0" parTransId="{EA76F83D-72B2-49DB-8A0C-8B1D72D0D9E1}" sibTransId="{752F171A-4223-4113-BA22-D60101778ABE}"/>
    <dgm:cxn modelId="{2B5720E2-8652-40AA-924D-3C9C8348F76B}" type="presOf" srcId="{9380CB68-0FE1-4D04-9DE0-D34474800908}" destId="{2D262C3E-DA2B-4EE1-89BA-F21173221EC8}" srcOrd="0" destOrd="0" presId="urn:microsoft.com/office/officeart/2009/layout/CircleArrowProcess"/>
    <dgm:cxn modelId="{0AFE77E1-498E-45FC-A25E-FBE842AC8127}" type="presParOf" srcId="{EC96DC14-FEC9-4685-BD5F-1C42A1F98ADB}" destId="{852AE174-9A2D-4F5B-953B-85AB374DEA16}" srcOrd="0" destOrd="0" presId="urn:microsoft.com/office/officeart/2009/layout/CircleArrowProcess"/>
    <dgm:cxn modelId="{39758C53-1103-4990-BEBC-A09514970BED}" type="presParOf" srcId="{852AE174-9A2D-4F5B-953B-85AB374DEA16}" destId="{C48917E7-5AFC-462C-B6FC-59A8580B848D}" srcOrd="0" destOrd="0" presId="urn:microsoft.com/office/officeart/2009/layout/CircleArrowProcess"/>
    <dgm:cxn modelId="{8300CED8-E32A-4470-B166-488A602130B5}" type="presParOf" srcId="{EC96DC14-FEC9-4685-BD5F-1C42A1F98ADB}" destId="{4ED90A02-009A-4C6C-9DE3-863A60764ACB}" srcOrd="1" destOrd="0" presId="urn:microsoft.com/office/officeart/2009/layout/CircleArrowProcess"/>
    <dgm:cxn modelId="{FCD480A2-5F18-438C-88E5-BC8614E3BC7B}" type="presParOf" srcId="{EC96DC14-FEC9-4685-BD5F-1C42A1F98ADB}" destId="{23208A0F-C8B2-475A-BE19-AB8E1F553BD3}" srcOrd="2" destOrd="0" presId="urn:microsoft.com/office/officeart/2009/layout/CircleArrowProcess"/>
    <dgm:cxn modelId="{782E3003-4F0C-4B52-B78F-4817811F4273}" type="presParOf" srcId="{23208A0F-C8B2-475A-BE19-AB8E1F553BD3}" destId="{D535F965-88BC-4C12-850A-189B5AA8EB67}" srcOrd="0" destOrd="0" presId="urn:microsoft.com/office/officeart/2009/layout/CircleArrowProcess"/>
    <dgm:cxn modelId="{8EEAB558-D92B-4E48-B598-F75C5D058619}" type="presParOf" srcId="{EC96DC14-FEC9-4685-BD5F-1C42A1F98ADB}" destId="{BCBDF989-2FBE-4F4A-BB1B-DEA43ED6F489}" srcOrd="3" destOrd="0" presId="urn:microsoft.com/office/officeart/2009/layout/CircleArrowProcess"/>
    <dgm:cxn modelId="{69388286-A6D8-4AFF-A61F-157715C6553C}" type="presParOf" srcId="{EC96DC14-FEC9-4685-BD5F-1C42A1F98ADB}" destId="{9618F154-FE1E-4525-AFA2-7802F521F4E9}" srcOrd="4" destOrd="0" presId="urn:microsoft.com/office/officeart/2009/layout/CircleArrowProcess"/>
    <dgm:cxn modelId="{98C89A72-C55D-4492-A879-A1BBFB6C07AF}" type="presParOf" srcId="{9618F154-FE1E-4525-AFA2-7802F521F4E9}" destId="{D9D0DE7D-D2BD-482B-8B39-687CD5C74501}" srcOrd="0" destOrd="0" presId="urn:microsoft.com/office/officeart/2009/layout/CircleArrowProcess"/>
    <dgm:cxn modelId="{523F6FB6-F32D-469E-83C5-E8E467D1417F}" type="presParOf" srcId="{EC96DC14-FEC9-4685-BD5F-1C42A1F98ADB}" destId="{2D262C3E-DA2B-4EE1-89BA-F21173221EC8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F17227-A235-4DE7-A333-08BC14BAB1A2}" type="datetimeFigureOut">
              <a:rPr lang="en-GB" smtClean="0"/>
              <a:t>23/07/2018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BD6129-E1D8-4AD1-92F1-BA7CB979F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583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0ECB8-02F6-412C-881E-CC85A027A940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74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New format this year, an online survey, explains the audit and works dynamically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D6129-E1D8-4AD1-92F1-BA7CB979F15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424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D6129-E1D8-4AD1-92F1-BA7CB979F15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4971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D6129-E1D8-4AD1-92F1-BA7CB979F15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9603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0ECB8-02F6-412C-881E-CC85A027A940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64711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D6129-E1D8-4AD1-92F1-BA7CB979F15E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2242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Feed into guidelines</a:t>
            </a:r>
          </a:p>
          <a:p>
            <a:r>
              <a:rPr lang="en-GB" dirty="0" smtClean="0"/>
              <a:t>Feed into commissioning for health</a:t>
            </a:r>
          </a:p>
          <a:p>
            <a:r>
              <a:rPr lang="en-GB" dirty="0" smtClean="0"/>
              <a:t>Feed into national reporting requirements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D6129-E1D8-4AD1-92F1-BA7CB979F15E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1596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BF17E-436A-9749-AB06-6E7091FF8D8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70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D6129-E1D8-4AD1-92F1-BA7CB979F15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889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D6129-E1D8-4AD1-92F1-BA7CB979F15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635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0ECB8-02F6-412C-881E-CC85A027A940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6409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E0CBF3-2A0A-4409-B599-FEFEAF974B8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14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E0CBF3-2A0A-4409-B599-FEFEAF974B8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14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D6129-E1D8-4AD1-92F1-BA7CB979F15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713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D6129-E1D8-4AD1-92F1-BA7CB979F15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600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the audit </a:t>
            </a:r>
            <a:r>
              <a:rPr lang="en-GB" dirty="0" err="1" smtClean="0"/>
              <a:t>spreadhsheet</a:t>
            </a:r>
            <a:r>
              <a:rPr lang="en-GB" dirty="0" smtClean="0"/>
              <a:t> tool that is</a:t>
            </a:r>
            <a:r>
              <a:rPr lang="en-GB" baseline="0" dirty="0" smtClean="0"/>
              <a:t> sent by us to each clinic/ To be filled out on x number of patients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D6129-E1D8-4AD1-92F1-BA7CB979F15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187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6F46-81C7-4145-9640-F140E3B2C150}" type="datetimeFigureOut">
              <a:rPr lang="en-GB" smtClean="0"/>
              <a:t>23/07/2018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8CB83-D8A7-4F8F-923D-E9A54CDDB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105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6F46-81C7-4145-9640-F140E3B2C150}" type="datetimeFigureOut">
              <a:rPr lang="en-GB" smtClean="0"/>
              <a:t>23/07/2018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8CB83-D8A7-4F8F-923D-E9A54CDDB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532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6F46-81C7-4145-9640-F140E3B2C150}" type="datetimeFigureOut">
              <a:rPr lang="en-GB" smtClean="0"/>
              <a:t>23/07/2018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8CB83-D8A7-4F8F-923D-E9A54CDDB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725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1374" y="1122363"/>
            <a:ext cx="7221255" cy="2387600"/>
          </a:xfrm>
        </p:spPr>
        <p:txBody>
          <a:bodyPr anchor="b">
            <a:normAutofit/>
          </a:bodyPr>
          <a:lstStyle>
            <a:lvl1pPr algn="l">
              <a:defRPr sz="3300">
                <a:solidFill>
                  <a:srgbClr val="66006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1374" y="3602037"/>
            <a:ext cx="7221255" cy="1655763"/>
          </a:xfrm>
        </p:spPr>
        <p:txBody>
          <a:bodyPr/>
          <a:lstStyle>
            <a:lvl1pPr marL="0" indent="0" algn="l">
              <a:buNone/>
              <a:defRPr sz="1800"/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3FA39-64E1-4FAC-AC06-E26108C872F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23/07/2018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D6003-3BA7-4401-B4EF-2A43F7CB9DB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9"/>
          <p:cNvSpPr>
            <a:spLocks noEditPoints="1"/>
          </p:cNvSpPr>
          <p:nvPr userDrawn="1"/>
        </p:nvSpPr>
        <p:spPr bwMode="auto">
          <a:xfrm rot="3600000">
            <a:off x="-101303" y="5413793"/>
            <a:ext cx="2882903" cy="2154558"/>
          </a:xfrm>
          <a:custGeom>
            <a:avLst/>
            <a:gdLst>
              <a:gd name="T0" fmla="*/ 770 w 828"/>
              <a:gd name="T1" fmla="*/ 357 h 825"/>
              <a:gd name="T2" fmla="*/ 718 w 828"/>
              <a:gd name="T3" fmla="*/ 390 h 825"/>
              <a:gd name="T4" fmla="*/ 662 w 828"/>
              <a:gd name="T5" fmla="*/ 390 h 825"/>
              <a:gd name="T6" fmla="*/ 606 w 828"/>
              <a:gd name="T7" fmla="*/ 255 h 825"/>
              <a:gd name="T8" fmla="*/ 646 w 828"/>
              <a:gd name="T9" fmla="*/ 215 h 825"/>
              <a:gd name="T10" fmla="*/ 706 w 828"/>
              <a:gd name="T11" fmla="*/ 202 h 825"/>
              <a:gd name="T12" fmla="*/ 706 w 828"/>
              <a:gd name="T13" fmla="*/ 121 h 825"/>
              <a:gd name="T14" fmla="*/ 625 w 828"/>
              <a:gd name="T15" fmla="*/ 121 h 825"/>
              <a:gd name="T16" fmla="*/ 612 w 828"/>
              <a:gd name="T17" fmla="*/ 181 h 825"/>
              <a:gd name="T18" fmla="*/ 572 w 828"/>
              <a:gd name="T19" fmla="*/ 221 h 825"/>
              <a:gd name="T20" fmla="*/ 438 w 828"/>
              <a:gd name="T21" fmla="*/ 166 h 825"/>
              <a:gd name="T22" fmla="*/ 438 w 828"/>
              <a:gd name="T23" fmla="*/ 110 h 825"/>
              <a:gd name="T24" fmla="*/ 471 w 828"/>
              <a:gd name="T25" fmla="*/ 58 h 825"/>
              <a:gd name="T26" fmla="*/ 414 w 828"/>
              <a:gd name="T27" fmla="*/ 0 h 825"/>
              <a:gd name="T28" fmla="*/ 356 w 828"/>
              <a:gd name="T29" fmla="*/ 58 h 825"/>
              <a:gd name="T30" fmla="*/ 390 w 828"/>
              <a:gd name="T31" fmla="*/ 110 h 825"/>
              <a:gd name="T32" fmla="*/ 390 w 828"/>
              <a:gd name="T33" fmla="*/ 166 h 825"/>
              <a:gd name="T34" fmla="*/ 258 w 828"/>
              <a:gd name="T35" fmla="*/ 219 h 825"/>
              <a:gd name="T36" fmla="*/ 221 w 828"/>
              <a:gd name="T37" fmla="*/ 182 h 825"/>
              <a:gd name="T38" fmla="*/ 208 w 828"/>
              <a:gd name="T39" fmla="*/ 121 h 825"/>
              <a:gd name="T40" fmla="*/ 127 w 828"/>
              <a:gd name="T41" fmla="*/ 121 h 825"/>
              <a:gd name="T42" fmla="*/ 127 w 828"/>
              <a:gd name="T43" fmla="*/ 202 h 825"/>
              <a:gd name="T44" fmla="*/ 187 w 828"/>
              <a:gd name="T45" fmla="*/ 216 h 825"/>
              <a:gd name="T46" fmla="*/ 223 w 828"/>
              <a:gd name="T47" fmla="*/ 253 h 825"/>
              <a:gd name="T48" fmla="*/ 165 w 828"/>
              <a:gd name="T49" fmla="*/ 391 h 825"/>
              <a:gd name="T50" fmla="*/ 110 w 828"/>
              <a:gd name="T51" fmla="*/ 391 h 825"/>
              <a:gd name="T52" fmla="*/ 58 w 828"/>
              <a:gd name="T53" fmla="*/ 357 h 825"/>
              <a:gd name="T54" fmla="*/ 0 w 828"/>
              <a:gd name="T55" fmla="*/ 415 h 825"/>
              <a:gd name="T56" fmla="*/ 58 w 828"/>
              <a:gd name="T57" fmla="*/ 472 h 825"/>
              <a:gd name="T58" fmla="*/ 110 w 828"/>
              <a:gd name="T59" fmla="*/ 439 h 825"/>
              <a:gd name="T60" fmla="*/ 165 w 828"/>
              <a:gd name="T61" fmla="*/ 439 h 825"/>
              <a:gd name="T62" fmla="*/ 224 w 828"/>
              <a:gd name="T63" fmla="*/ 577 h 825"/>
              <a:gd name="T64" fmla="*/ 188 w 828"/>
              <a:gd name="T65" fmla="*/ 614 h 825"/>
              <a:gd name="T66" fmla="*/ 127 w 828"/>
              <a:gd name="T67" fmla="*/ 627 h 825"/>
              <a:gd name="T68" fmla="*/ 127 w 828"/>
              <a:gd name="T69" fmla="*/ 708 h 825"/>
              <a:gd name="T70" fmla="*/ 208 w 828"/>
              <a:gd name="T71" fmla="*/ 708 h 825"/>
              <a:gd name="T72" fmla="*/ 222 w 828"/>
              <a:gd name="T73" fmla="*/ 647 h 825"/>
              <a:gd name="T74" fmla="*/ 259 w 828"/>
              <a:gd name="T75" fmla="*/ 610 h 825"/>
              <a:gd name="T76" fmla="*/ 390 w 828"/>
              <a:gd name="T77" fmla="*/ 663 h 825"/>
              <a:gd name="T78" fmla="*/ 390 w 828"/>
              <a:gd name="T79" fmla="*/ 715 h 825"/>
              <a:gd name="T80" fmla="*/ 357 w 828"/>
              <a:gd name="T81" fmla="*/ 767 h 825"/>
              <a:gd name="T82" fmla="*/ 414 w 828"/>
              <a:gd name="T83" fmla="*/ 825 h 825"/>
              <a:gd name="T84" fmla="*/ 472 w 828"/>
              <a:gd name="T85" fmla="*/ 767 h 825"/>
              <a:gd name="T86" fmla="*/ 438 w 828"/>
              <a:gd name="T87" fmla="*/ 715 h 825"/>
              <a:gd name="T88" fmla="*/ 438 w 828"/>
              <a:gd name="T89" fmla="*/ 663 h 825"/>
              <a:gd name="T90" fmla="*/ 572 w 828"/>
              <a:gd name="T91" fmla="*/ 607 h 825"/>
              <a:gd name="T92" fmla="*/ 612 w 828"/>
              <a:gd name="T93" fmla="*/ 647 h 825"/>
              <a:gd name="T94" fmla="*/ 625 w 828"/>
              <a:gd name="T95" fmla="*/ 708 h 825"/>
              <a:gd name="T96" fmla="*/ 706 w 828"/>
              <a:gd name="T97" fmla="*/ 708 h 825"/>
              <a:gd name="T98" fmla="*/ 706 w 828"/>
              <a:gd name="T99" fmla="*/ 627 h 825"/>
              <a:gd name="T100" fmla="*/ 646 w 828"/>
              <a:gd name="T101" fmla="*/ 614 h 825"/>
              <a:gd name="T102" fmla="*/ 606 w 828"/>
              <a:gd name="T103" fmla="*/ 574 h 825"/>
              <a:gd name="T104" fmla="*/ 662 w 828"/>
              <a:gd name="T105" fmla="*/ 438 h 825"/>
              <a:gd name="T106" fmla="*/ 718 w 828"/>
              <a:gd name="T107" fmla="*/ 438 h 825"/>
              <a:gd name="T108" fmla="*/ 770 w 828"/>
              <a:gd name="T109" fmla="*/ 472 h 825"/>
              <a:gd name="T110" fmla="*/ 828 w 828"/>
              <a:gd name="T111" fmla="*/ 414 h 825"/>
              <a:gd name="T112" fmla="*/ 770 w 828"/>
              <a:gd name="T113" fmla="*/ 357 h 825"/>
              <a:gd name="T114" fmla="*/ 414 w 828"/>
              <a:gd name="T115" fmla="*/ 616 h 825"/>
              <a:gd name="T116" fmla="*/ 212 w 828"/>
              <a:gd name="T117" fmla="*/ 414 h 825"/>
              <a:gd name="T118" fmla="*/ 414 w 828"/>
              <a:gd name="T119" fmla="*/ 213 h 825"/>
              <a:gd name="T120" fmla="*/ 615 w 828"/>
              <a:gd name="T121" fmla="*/ 414 h 825"/>
              <a:gd name="T122" fmla="*/ 414 w 828"/>
              <a:gd name="T123" fmla="*/ 616 h 8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28" h="825">
                <a:moveTo>
                  <a:pt x="770" y="357"/>
                </a:moveTo>
                <a:cubicBezTo>
                  <a:pt x="747" y="357"/>
                  <a:pt x="727" y="370"/>
                  <a:pt x="718" y="390"/>
                </a:cubicBezTo>
                <a:cubicBezTo>
                  <a:pt x="662" y="390"/>
                  <a:pt x="662" y="390"/>
                  <a:pt x="662" y="390"/>
                </a:cubicBezTo>
                <a:cubicBezTo>
                  <a:pt x="657" y="339"/>
                  <a:pt x="637" y="293"/>
                  <a:pt x="606" y="255"/>
                </a:cubicBezTo>
                <a:cubicBezTo>
                  <a:pt x="646" y="215"/>
                  <a:pt x="646" y="215"/>
                  <a:pt x="646" y="215"/>
                </a:cubicBezTo>
                <a:cubicBezTo>
                  <a:pt x="666" y="223"/>
                  <a:pt x="690" y="219"/>
                  <a:pt x="706" y="202"/>
                </a:cubicBezTo>
                <a:cubicBezTo>
                  <a:pt x="729" y="180"/>
                  <a:pt x="729" y="143"/>
                  <a:pt x="706" y="121"/>
                </a:cubicBezTo>
                <a:cubicBezTo>
                  <a:pt x="684" y="98"/>
                  <a:pt x="647" y="98"/>
                  <a:pt x="625" y="121"/>
                </a:cubicBezTo>
                <a:cubicBezTo>
                  <a:pt x="609" y="137"/>
                  <a:pt x="604" y="161"/>
                  <a:pt x="612" y="181"/>
                </a:cubicBezTo>
                <a:cubicBezTo>
                  <a:pt x="572" y="221"/>
                  <a:pt x="572" y="221"/>
                  <a:pt x="572" y="221"/>
                </a:cubicBezTo>
                <a:cubicBezTo>
                  <a:pt x="535" y="191"/>
                  <a:pt x="488" y="171"/>
                  <a:pt x="438" y="166"/>
                </a:cubicBezTo>
                <a:cubicBezTo>
                  <a:pt x="438" y="110"/>
                  <a:pt x="438" y="110"/>
                  <a:pt x="438" y="110"/>
                </a:cubicBezTo>
                <a:cubicBezTo>
                  <a:pt x="457" y="101"/>
                  <a:pt x="471" y="81"/>
                  <a:pt x="471" y="58"/>
                </a:cubicBezTo>
                <a:cubicBezTo>
                  <a:pt x="471" y="26"/>
                  <a:pt x="445" y="0"/>
                  <a:pt x="414" y="0"/>
                </a:cubicBezTo>
                <a:cubicBezTo>
                  <a:pt x="382" y="0"/>
                  <a:pt x="356" y="26"/>
                  <a:pt x="356" y="58"/>
                </a:cubicBezTo>
                <a:cubicBezTo>
                  <a:pt x="356" y="81"/>
                  <a:pt x="370" y="101"/>
                  <a:pt x="390" y="110"/>
                </a:cubicBezTo>
                <a:cubicBezTo>
                  <a:pt x="390" y="166"/>
                  <a:pt x="390" y="166"/>
                  <a:pt x="390" y="166"/>
                </a:cubicBezTo>
                <a:cubicBezTo>
                  <a:pt x="340" y="170"/>
                  <a:pt x="295" y="190"/>
                  <a:pt x="258" y="219"/>
                </a:cubicBezTo>
                <a:cubicBezTo>
                  <a:pt x="221" y="182"/>
                  <a:pt x="221" y="182"/>
                  <a:pt x="221" y="182"/>
                </a:cubicBezTo>
                <a:cubicBezTo>
                  <a:pt x="229" y="162"/>
                  <a:pt x="225" y="137"/>
                  <a:pt x="208" y="121"/>
                </a:cubicBezTo>
                <a:cubicBezTo>
                  <a:pt x="186" y="98"/>
                  <a:pt x="149" y="98"/>
                  <a:pt x="127" y="121"/>
                </a:cubicBezTo>
                <a:cubicBezTo>
                  <a:pt x="105" y="143"/>
                  <a:pt x="105" y="180"/>
                  <a:pt x="127" y="202"/>
                </a:cubicBezTo>
                <a:cubicBezTo>
                  <a:pt x="143" y="218"/>
                  <a:pt x="166" y="223"/>
                  <a:pt x="187" y="216"/>
                </a:cubicBezTo>
                <a:cubicBezTo>
                  <a:pt x="223" y="253"/>
                  <a:pt x="223" y="253"/>
                  <a:pt x="223" y="253"/>
                </a:cubicBezTo>
                <a:cubicBezTo>
                  <a:pt x="191" y="291"/>
                  <a:pt x="170" y="338"/>
                  <a:pt x="165" y="391"/>
                </a:cubicBezTo>
                <a:cubicBezTo>
                  <a:pt x="110" y="391"/>
                  <a:pt x="110" y="391"/>
                  <a:pt x="110" y="391"/>
                </a:cubicBezTo>
                <a:cubicBezTo>
                  <a:pt x="101" y="371"/>
                  <a:pt x="81" y="357"/>
                  <a:pt x="58" y="357"/>
                </a:cubicBezTo>
                <a:cubicBezTo>
                  <a:pt x="26" y="357"/>
                  <a:pt x="0" y="383"/>
                  <a:pt x="0" y="415"/>
                </a:cubicBezTo>
                <a:cubicBezTo>
                  <a:pt x="0" y="446"/>
                  <a:pt x="26" y="472"/>
                  <a:pt x="58" y="472"/>
                </a:cubicBezTo>
                <a:cubicBezTo>
                  <a:pt x="81" y="472"/>
                  <a:pt x="101" y="458"/>
                  <a:pt x="110" y="439"/>
                </a:cubicBezTo>
                <a:cubicBezTo>
                  <a:pt x="165" y="439"/>
                  <a:pt x="165" y="439"/>
                  <a:pt x="165" y="439"/>
                </a:cubicBezTo>
                <a:cubicBezTo>
                  <a:pt x="170" y="491"/>
                  <a:pt x="192" y="539"/>
                  <a:pt x="224" y="577"/>
                </a:cubicBezTo>
                <a:cubicBezTo>
                  <a:pt x="188" y="614"/>
                  <a:pt x="188" y="614"/>
                  <a:pt x="188" y="614"/>
                </a:cubicBezTo>
                <a:cubicBezTo>
                  <a:pt x="167" y="606"/>
                  <a:pt x="143" y="610"/>
                  <a:pt x="127" y="627"/>
                </a:cubicBezTo>
                <a:cubicBezTo>
                  <a:pt x="105" y="649"/>
                  <a:pt x="105" y="686"/>
                  <a:pt x="127" y="708"/>
                </a:cubicBezTo>
                <a:cubicBezTo>
                  <a:pt x="149" y="731"/>
                  <a:pt x="186" y="731"/>
                  <a:pt x="208" y="708"/>
                </a:cubicBezTo>
                <a:cubicBezTo>
                  <a:pt x="225" y="692"/>
                  <a:pt x="229" y="668"/>
                  <a:pt x="222" y="647"/>
                </a:cubicBezTo>
                <a:cubicBezTo>
                  <a:pt x="259" y="610"/>
                  <a:pt x="259" y="610"/>
                  <a:pt x="259" y="610"/>
                </a:cubicBezTo>
                <a:cubicBezTo>
                  <a:pt x="296" y="639"/>
                  <a:pt x="341" y="658"/>
                  <a:pt x="390" y="663"/>
                </a:cubicBezTo>
                <a:cubicBezTo>
                  <a:pt x="390" y="715"/>
                  <a:pt x="390" y="715"/>
                  <a:pt x="390" y="715"/>
                </a:cubicBezTo>
                <a:cubicBezTo>
                  <a:pt x="371" y="724"/>
                  <a:pt x="357" y="744"/>
                  <a:pt x="357" y="767"/>
                </a:cubicBezTo>
                <a:cubicBezTo>
                  <a:pt x="357" y="799"/>
                  <a:pt x="383" y="825"/>
                  <a:pt x="414" y="825"/>
                </a:cubicBezTo>
                <a:cubicBezTo>
                  <a:pt x="446" y="825"/>
                  <a:pt x="472" y="799"/>
                  <a:pt x="472" y="767"/>
                </a:cubicBezTo>
                <a:cubicBezTo>
                  <a:pt x="472" y="744"/>
                  <a:pt x="458" y="724"/>
                  <a:pt x="438" y="715"/>
                </a:cubicBezTo>
                <a:cubicBezTo>
                  <a:pt x="438" y="663"/>
                  <a:pt x="438" y="663"/>
                  <a:pt x="438" y="663"/>
                </a:cubicBezTo>
                <a:cubicBezTo>
                  <a:pt x="489" y="658"/>
                  <a:pt x="534" y="638"/>
                  <a:pt x="572" y="607"/>
                </a:cubicBezTo>
                <a:cubicBezTo>
                  <a:pt x="612" y="647"/>
                  <a:pt x="612" y="647"/>
                  <a:pt x="612" y="647"/>
                </a:cubicBezTo>
                <a:cubicBezTo>
                  <a:pt x="604" y="668"/>
                  <a:pt x="609" y="692"/>
                  <a:pt x="625" y="708"/>
                </a:cubicBezTo>
                <a:cubicBezTo>
                  <a:pt x="647" y="731"/>
                  <a:pt x="684" y="731"/>
                  <a:pt x="706" y="708"/>
                </a:cubicBezTo>
                <a:cubicBezTo>
                  <a:pt x="729" y="686"/>
                  <a:pt x="729" y="649"/>
                  <a:pt x="706" y="627"/>
                </a:cubicBezTo>
                <a:cubicBezTo>
                  <a:pt x="690" y="610"/>
                  <a:pt x="666" y="606"/>
                  <a:pt x="646" y="614"/>
                </a:cubicBezTo>
                <a:cubicBezTo>
                  <a:pt x="606" y="574"/>
                  <a:pt x="606" y="574"/>
                  <a:pt x="606" y="574"/>
                </a:cubicBezTo>
                <a:cubicBezTo>
                  <a:pt x="637" y="536"/>
                  <a:pt x="657" y="489"/>
                  <a:pt x="662" y="438"/>
                </a:cubicBezTo>
                <a:cubicBezTo>
                  <a:pt x="718" y="438"/>
                  <a:pt x="718" y="438"/>
                  <a:pt x="718" y="438"/>
                </a:cubicBezTo>
                <a:cubicBezTo>
                  <a:pt x="727" y="458"/>
                  <a:pt x="747" y="472"/>
                  <a:pt x="770" y="472"/>
                </a:cubicBezTo>
                <a:cubicBezTo>
                  <a:pt x="802" y="472"/>
                  <a:pt x="828" y="446"/>
                  <a:pt x="828" y="414"/>
                </a:cubicBezTo>
                <a:cubicBezTo>
                  <a:pt x="828" y="382"/>
                  <a:pt x="802" y="357"/>
                  <a:pt x="770" y="357"/>
                </a:cubicBezTo>
                <a:close/>
                <a:moveTo>
                  <a:pt x="414" y="616"/>
                </a:moveTo>
                <a:cubicBezTo>
                  <a:pt x="302" y="616"/>
                  <a:pt x="212" y="525"/>
                  <a:pt x="212" y="414"/>
                </a:cubicBezTo>
                <a:cubicBezTo>
                  <a:pt x="212" y="303"/>
                  <a:pt x="302" y="213"/>
                  <a:pt x="414" y="213"/>
                </a:cubicBezTo>
                <a:cubicBezTo>
                  <a:pt x="525" y="213"/>
                  <a:pt x="615" y="303"/>
                  <a:pt x="615" y="414"/>
                </a:cubicBezTo>
                <a:cubicBezTo>
                  <a:pt x="615" y="525"/>
                  <a:pt x="525" y="616"/>
                  <a:pt x="414" y="616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 extrusionH="254000" prstMaterial="softEdge">
            <a:contourClr>
              <a:schemeClr val="tx1"/>
            </a:contourClr>
          </a:sp3d>
        </p:spPr>
        <p:txBody>
          <a:bodyPr vert="horz" wrap="square" lIns="68577" tIns="34289" rIns="68577" bIns="34289" numCol="1" anchor="t" anchorCtr="0" compatLnSpc="1">
            <a:prstTxWarp prst="textNoShape">
              <a:avLst/>
            </a:prstTxWarp>
          </a:bodyPr>
          <a:lstStyle/>
          <a:p>
            <a:pPr defTabSz="685766"/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8" name="Freeform 9"/>
          <p:cNvSpPr>
            <a:spLocks noEditPoints="1"/>
          </p:cNvSpPr>
          <p:nvPr userDrawn="1"/>
        </p:nvSpPr>
        <p:spPr bwMode="auto">
          <a:xfrm rot="900000">
            <a:off x="2177802" y="4793115"/>
            <a:ext cx="1323400" cy="1758316"/>
          </a:xfrm>
          <a:custGeom>
            <a:avLst/>
            <a:gdLst>
              <a:gd name="T0" fmla="*/ 770 w 828"/>
              <a:gd name="T1" fmla="*/ 357 h 825"/>
              <a:gd name="T2" fmla="*/ 718 w 828"/>
              <a:gd name="T3" fmla="*/ 390 h 825"/>
              <a:gd name="T4" fmla="*/ 662 w 828"/>
              <a:gd name="T5" fmla="*/ 390 h 825"/>
              <a:gd name="T6" fmla="*/ 606 w 828"/>
              <a:gd name="T7" fmla="*/ 255 h 825"/>
              <a:gd name="T8" fmla="*/ 646 w 828"/>
              <a:gd name="T9" fmla="*/ 215 h 825"/>
              <a:gd name="T10" fmla="*/ 706 w 828"/>
              <a:gd name="T11" fmla="*/ 202 h 825"/>
              <a:gd name="T12" fmla="*/ 706 w 828"/>
              <a:gd name="T13" fmla="*/ 121 h 825"/>
              <a:gd name="T14" fmla="*/ 625 w 828"/>
              <a:gd name="T15" fmla="*/ 121 h 825"/>
              <a:gd name="T16" fmla="*/ 612 w 828"/>
              <a:gd name="T17" fmla="*/ 181 h 825"/>
              <a:gd name="T18" fmla="*/ 572 w 828"/>
              <a:gd name="T19" fmla="*/ 221 h 825"/>
              <a:gd name="T20" fmla="*/ 438 w 828"/>
              <a:gd name="T21" fmla="*/ 166 h 825"/>
              <a:gd name="T22" fmla="*/ 438 w 828"/>
              <a:gd name="T23" fmla="*/ 110 h 825"/>
              <a:gd name="T24" fmla="*/ 471 w 828"/>
              <a:gd name="T25" fmla="*/ 58 h 825"/>
              <a:gd name="T26" fmla="*/ 414 w 828"/>
              <a:gd name="T27" fmla="*/ 0 h 825"/>
              <a:gd name="T28" fmla="*/ 356 w 828"/>
              <a:gd name="T29" fmla="*/ 58 h 825"/>
              <a:gd name="T30" fmla="*/ 390 w 828"/>
              <a:gd name="T31" fmla="*/ 110 h 825"/>
              <a:gd name="T32" fmla="*/ 390 w 828"/>
              <a:gd name="T33" fmla="*/ 166 h 825"/>
              <a:gd name="T34" fmla="*/ 258 w 828"/>
              <a:gd name="T35" fmla="*/ 219 h 825"/>
              <a:gd name="T36" fmla="*/ 221 w 828"/>
              <a:gd name="T37" fmla="*/ 182 h 825"/>
              <a:gd name="T38" fmla="*/ 208 w 828"/>
              <a:gd name="T39" fmla="*/ 121 h 825"/>
              <a:gd name="T40" fmla="*/ 127 w 828"/>
              <a:gd name="T41" fmla="*/ 121 h 825"/>
              <a:gd name="T42" fmla="*/ 127 w 828"/>
              <a:gd name="T43" fmla="*/ 202 h 825"/>
              <a:gd name="T44" fmla="*/ 187 w 828"/>
              <a:gd name="T45" fmla="*/ 216 h 825"/>
              <a:gd name="T46" fmla="*/ 223 w 828"/>
              <a:gd name="T47" fmla="*/ 253 h 825"/>
              <a:gd name="T48" fmla="*/ 165 w 828"/>
              <a:gd name="T49" fmla="*/ 391 h 825"/>
              <a:gd name="T50" fmla="*/ 110 w 828"/>
              <a:gd name="T51" fmla="*/ 391 h 825"/>
              <a:gd name="T52" fmla="*/ 58 w 828"/>
              <a:gd name="T53" fmla="*/ 357 h 825"/>
              <a:gd name="T54" fmla="*/ 0 w 828"/>
              <a:gd name="T55" fmla="*/ 415 h 825"/>
              <a:gd name="T56" fmla="*/ 58 w 828"/>
              <a:gd name="T57" fmla="*/ 472 h 825"/>
              <a:gd name="T58" fmla="*/ 110 w 828"/>
              <a:gd name="T59" fmla="*/ 439 h 825"/>
              <a:gd name="T60" fmla="*/ 165 w 828"/>
              <a:gd name="T61" fmla="*/ 439 h 825"/>
              <a:gd name="T62" fmla="*/ 224 w 828"/>
              <a:gd name="T63" fmla="*/ 577 h 825"/>
              <a:gd name="T64" fmla="*/ 188 w 828"/>
              <a:gd name="T65" fmla="*/ 614 h 825"/>
              <a:gd name="T66" fmla="*/ 127 w 828"/>
              <a:gd name="T67" fmla="*/ 627 h 825"/>
              <a:gd name="T68" fmla="*/ 127 w 828"/>
              <a:gd name="T69" fmla="*/ 708 h 825"/>
              <a:gd name="T70" fmla="*/ 208 w 828"/>
              <a:gd name="T71" fmla="*/ 708 h 825"/>
              <a:gd name="T72" fmla="*/ 222 w 828"/>
              <a:gd name="T73" fmla="*/ 647 h 825"/>
              <a:gd name="T74" fmla="*/ 259 w 828"/>
              <a:gd name="T75" fmla="*/ 610 h 825"/>
              <a:gd name="T76" fmla="*/ 390 w 828"/>
              <a:gd name="T77" fmla="*/ 663 h 825"/>
              <a:gd name="T78" fmla="*/ 390 w 828"/>
              <a:gd name="T79" fmla="*/ 715 h 825"/>
              <a:gd name="T80" fmla="*/ 357 w 828"/>
              <a:gd name="T81" fmla="*/ 767 h 825"/>
              <a:gd name="T82" fmla="*/ 414 w 828"/>
              <a:gd name="T83" fmla="*/ 825 h 825"/>
              <a:gd name="T84" fmla="*/ 472 w 828"/>
              <a:gd name="T85" fmla="*/ 767 h 825"/>
              <a:gd name="T86" fmla="*/ 438 w 828"/>
              <a:gd name="T87" fmla="*/ 715 h 825"/>
              <a:gd name="T88" fmla="*/ 438 w 828"/>
              <a:gd name="T89" fmla="*/ 663 h 825"/>
              <a:gd name="T90" fmla="*/ 572 w 828"/>
              <a:gd name="T91" fmla="*/ 607 h 825"/>
              <a:gd name="T92" fmla="*/ 612 w 828"/>
              <a:gd name="T93" fmla="*/ 647 h 825"/>
              <a:gd name="T94" fmla="*/ 625 w 828"/>
              <a:gd name="T95" fmla="*/ 708 h 825"/>
              <a:gd name="T96" fmla="*/ 706 w 828"/>
              <a:gd name="T97" fmla="*/ 708 h 825"/>
              <a:gd name="T98" fmla="*/ 706 w 828"/>
              <a:gd name="T99" fmla="*/ 627 h 825"/>
              <a:gd name="T100" fmla="*/ 646 w 828"/>
              <a:gd name="T101" fmla="*/ 614 h 825"/>
              <a:gd name="T102" fmla="*/ 606 w 828"/>
              <a:gd name="T103" fmla="*/ 574 h 825"/>
              <a:gd name="T104" fmla="*/ 662 w 828"/>
              <a:gd name="T105" fmla="*/ 438 h 825"/>
              <a:gd name="T106" fmla="*/ 718 w 828"/>
              <a:gd name="T107" fmla="*/ 438 h 825"/>
              <a:gd name="T108" fmla="*/ 770 w 828"/>
              <a:gd name="T109" fmla="*/ 472 h 825"/>
              <a:gd name="T110" fmla="*/ 828 w 828"/>
              <a:gd name="T111" fmla="*/ 414 h 825"/>
              <a:gd name="T112" fmla="*/ 770 w 828"/>
              <a:gd name="T113" fmla="*/ 357 h 825"/>
              <a:gd name="T114" fmla="*/ 414 w 828"/>
              <a:gd name="T115" fmla="*/ 616 h 825"/>
              <a:gd name="T116" fmla="*/ 212 w 828"/>
              <a:gd name="T117" fmla="*/ 414 h 825"/>
              <a:gd name="T118" fmla="*/ 414 w 828"/>
              <a:gd name="T119" fmla="*/ 213 h 825"/>
              <a:gd name="T120" fmla="*/ 615 w 828"/>
              <a:gd name="T121" fmla="*/ 414 h 825"/>
              <a:gd name="T122" fmla="*/ 414 w 828"/>
              <a:gd name="T123" fmla="*/ 616 h 8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28" h="825">
                <a:moveTo>
                  <a:pt x="770" y="357"/>
                </a:moveTo>
                <a:cubicBezTo>
                  <a:pt x="747" y="357"/>
                  <a:pt x="727" y="370"/>
                  <a:pt x="718" y="390"/>
                </a:cubicBezTo>
                <a:cubicBezTo>
                  <a:pt x="662" y="390"/>
                  <a:pt x="662" y="390"/>
                  <a:pt x="662" y="390"/>
                </a:cubicBezTo>
                <a:cubicBezTo>
                  <a:pt x="657" y="339"/>
                  <a:pt x="637" y="293"/>
                  <a:pt x="606" y="255"/>
                </a:cubicBezTo>
                <a:cubicBezTo>
                  <a:pt x="646" y="215"/>
                  <a:pt x="646" y="215"/>
                  <a:pt x="646" y="215"/>
                </a:cubicBezTo>
                <a:cubicBezTo>
                  <a:pt x="666" y="223"/>
                  <a:pt x="690" y="219"/>
                  <a:pt x="706" y="202"/>
                </a:cubicBezTo>
                <a:cubicBezTo>
                  <a:pt x="729" y="180"/>
                  <a:pt x="729" y="143"/>
                  <a:pt x="706" y="121"/>
                </a:cubicBezTo>
                <a:cubicBezTo>
                  <a:pt x="684" y="98"/>
                  <a:pt x="647" y="98"/>
                  <a:pt x="625" y="121"/>
                </a:cubicBezTo>
                <a:cubicBezTo>
                  <a:pt x="609" y="137"/>
                  <a:pt x="604" y="161"/>
                  <a:pt x="612" y="181"/>
                </a:cubicBezTo>
                <a:cubicBezTo>
                  <a:pt x="572" y="221"/>
                  <a:pt x="572" y="221"/>
                  <a:pt x="572" y="221"/>
                </a:cubicBezTo>
                <a:cubicBezTo>
                  <a:pt x="535" y="191"/>
                  <a:pt x="488" y="171"/>
                  <a:pt x="438" y="166"/>
                </a:cubicBezTo>
                <a:cubicBezTo>
                  <a:pt x="438" y="110"/>
                  <a:pt x="438" y="110"/>
                  <a:pt x="438" y="110"/>
                </a:cubicBezTo>
                <a:cubicBezTo>
                  <a:pt x="457" y="101"/>
                  <a:pt x="471" y="81"/>
                  <a:pt x="471" y="58"/>
                </a:cubicBezTo>
                <a:cubicBezTo>
                  <a:pt x="471" y="26"/>
                  <a:pt x="445" y="0"/>
                  <a:pt x="414" y="0"/>
                </a:cubicBezTo>
                <a:cubicBezTo>
                  <a:pt x="382" y="0"/>
                  <a:pt x="356" y="26"/>
                  <a:pt x="356" y="58"/>
                </a:cubicBezTo>
                <a:cubicBezTo>
                  <a:pt x="356" y="81"/>
                  <a:pt x="370" y="101"/>
                  <a:pt x="390" y="110"/>
                </a:cubicBezTo>
                <a:cubicBezTo>
                  <a:pt x="390" y="166"/>
                  <a:pt x="390" y="166"/>
                  <a:pt x="390" y="166"/>
                </a:cubicBezTo>
                <a:cubicBezTo>
                  <a:pt x="340" y="170"/>
                  <a:pt x="295" y="190"/>
                  <a:pt x="258" y="219"/>
                </a:cubicBezTo>
                <a:cubicBezTo>
                  <a:pt x="221" y="182"/>
                  <a:pt x="221" y="182"/>
                  <a:pt x="221" y="182"/>
                </a:cubicBezTo>
                <a:cubicBezTo>
                  <a:pt x="229" y="162"/>
                  <a:pt x="225" y="137"/>
                  <a:pt x="208" y="121"/>
                </a:cubicBezTo>
                <a:cubicBezTo>
                  <a:pt x="186" y="98"/>
                  <a:pt x="149" y="98"/>
                  <a:pt x="127" y="121"/>
                </a:cubicBezTo>
                <a:cubicBezTo>
                  <a:pt x="105" y="143"/>
                  <a:pt x="105" y="180"/>
                  <a:pt x="127" y="202"/>
                </a:cubicBezTo>
                <a:cubicBezTo>
                  <a:pt x="143" y="218"/>
                  <a:pt x="166" y="223"/>
                  <a:pt x="187" y="216"/>
                </a:cubicBezTo>
                <a:cubicBezTo>
                  <a:pt x="223" y="253"/>
                  <a:pt x="223" y="253"/>
                  <a:pt x="223" y="253"/>
                </a:cubicBezTo>
                <a:cubicBezTo>
                  <a:pt x="191" y="291"/>
                  <a:pt x="170" y="338"/>
                  <a:pt x="165" y="391"/>
                </a:cubicBezTo>
                <a:cubicBezTo>
                  <a:pt x="110" y="391"/>
                  <a:pt x="110" y="391"/>
                  <a:pt x="110" y="391"/>
                </a:cubicBezTo>
                <a:cubicBezTo>
                  <a:pt x="101" y="371"/>
                  <a:pt x="81" y="357"/>
                  <a:pt x="58" y="357"/>
                </a:cubicBezTo>
                <a:cubicBezTo>
                  <a:pt x="26" y="357"/>
                  <a:pt x="0" y="383"/>
                  <a:pt x="0" y="415"/>
                </a:cubicBezTo>
                <a:cubicBezTo>
                  <a:pt x="0" y="446"/>
                  <a:pt x="26" y="472"/>
                  <a:pt x="58" y="472"/>
                </a:cubicBezTo>
                <a:cubicBezTo>
                  <a:pt x="81" y="472"/>
                  <a:pt x="101" y="458"/>
                  <a:pt x="110" y="439"/>
                </a:cubicBezTo>
                <a:cubicBezTo>
                  <a:pt x="165" y="439"/>
                  <a:pt x="165" y="439"/>
                  <a:pt x="165" y="439"/>
                </a:cubicBezTo>
                <a:cubicBezTo>
                  <a:pt x="170" y="491"/>
                  <a:pt x="192" y="539"/>
                  <a:pt x="224" y="577"/>
                </a:cubicBezTo>
                <a:cubicBezTo>
                  <a:pt x="188" y="614"/>
                  <a:pt x="188" y="614"/>
                  <a:pt x="188" y="614"/>
                </a:cubicBezTo>
                <a:cubicBezTo>
                  <a:pt x="167" y="606"/>
                  <a:pt x="143" y="610"/>
                  <a:pt x="127" y="627"/>
                </a:cubicBezTo>
                <a:cubicBezTo>
                  <a:pt x="105" y="649"/>
                  <a:pt x="105" y="686"/>
                  <a:pt x="127" y="708"/>
                </a:cubicBezTo>
                <a:cubicBezTo>
                  <a:pt x="149" y="731"/>
                  <a:pt x="186" y="731"/>
                  <a:pt x="208" y="708"/>
                </a:cubicBezTo>
                <a:cubicBezTo>
                  <a:pt x="225" y="692"/>
                  <a:pt x="229" y="668"/>
                  <a:pt x="222" y="647"/>
                </a:cubicBezTo>
                <a:cubicBezTo>
                  <a:pt x="259" y="610"/>
                  <a:pt x="259" y="610"/>
                  <a:pt x="259" y="610"/>
                </a:cubicBezTo>
                <a:cubicBezTo>
                  <a:pt x="296" y="639"/>
                  <a:pt x="341" y="658"/>
                  <a:pt x="390" y="663"/>
                </a:cubicBezTo>
                <a:cubicBezTo>
                  <a:pt x="390" y="715"/>
                  <a:pt x="390" y="715"/>
                  <a:pt x="390" y="715"/>
                </a:cubicBezTo>
                <a:cubicBezTo>
                  <a:pt x="371" y="724"/>
                  <a:pt x="357" y="744"/>
                  <a:pt x="357" y="767"/>
                </a:cubicBezTo>
                <a:cubicBezTo>
                  <a:pt x="357" y="799"/>
                  <a:pt x="383" y="825"/>
                  <a:pt x="414" y="825"/>
                </a:cubicBezTo>
                <a:cubicBezTo>
                  <a:pt x="446" y="825"/>
                  <a:pt x="472" y="799"/>
                  <a:pt x="472" y="767"/>
                </a:cubicBezTo>
                <a:cubicBezTo>
                  <a:pt x="472" y="744"/>
                  <a:pt x="458" y="724"/>
                  <a:pt x="438" y="715"/>
                </a:cubicBezTo>
                <a:cubicBezTo>
                  <a:pt x="438" y="663"/>
                  <a:pt x="438" y="663"/>
                  <a:pt x="438" y="663"/>
                </a:cubicBezTo>
                <a:cubicBezTo>
                  <a:pt x="489" y="658"/>
                  <a:pt x="534" y="638"/>
                  <a:pt x="572" y="607"/>
                </a:cubicBezTo>
                <a:cubicBezTo>
                  <a:pt x="612" y="647"/>
                  <a:pt x="612" y="647"/>
                  <a:pt x="612" y="647"/>
                </a:cubicBezTo>
                <a:cubicBezTo>
                  <a:pt x="604" y="668"/>
                  <a:pt x="609" y="692"/>
                  <a:pt x="625" y="708"/>
                </a:cubicBezTo>
                <a:cubicBezTo>
                  <a:pt x="647" y="731"/>
                  <a:pt x="684" y="731"/>
                  <a:pt x="706" y="708"/>
                </a:cubicBezTo>
                <a:cubicBezTo>
                  <a:pt x="729" y="686"/>
                  <a:pt x="729" y="649"/>
                  <a:pt x="706" y="627"/>
                </a:cubicBezTo>
                <a:cubicBezTo>
                  <a:pt x="690" y="610"/>
                  <a:pt x="666" y="606"/>
                  <a:pt x="646" y="614"/>
                </a:cubicBezTo>
                <a:cubicBezTo>
                  <a:pt x="606" y="574"/>
                  <a:pt x="606" y="574"/>
                  <a:pt x="606" y="574"/>
                </a:cubicBezTo>
                <a:cubicBezTo>
                  <a:pt x="637" y="536"/>
                  <a:pt x="657" y="489"/>
                  <a:pt x="662" y="438"/>
                </a:cubicBezTo>
                <a:cubicBezTo>
                  <a:pt x="718" y="438"/>
                  <a:pt x="718" y="438"/>
                  <a:pt x="718" y="438"/>
                </a:cubicBezTo>
                <a:cubicBezTo>
                  <a:pt x="727" y="458"/>
                  <a:pt x="747" y="472"/>
                  <a:pt x="770" y="472"/>
                </a:cubicBezTo>
                <a:cubicBezTo>
                  <a:pt x="802" y="472"/>
                  <a:pt x="828" y="446"/>
                  <a:pt x="828" y="414"/>
                </a:cubicBezTo>
                <a:cubicBezTo>
                  <a:pt x="828" y="382"/>
                  <a:pt x="802" y="357"/>
                  <a:pt x="770" y="357"/>
                </a:cubicBezTo>
                <a:close/>
                <a:moveTo>
                  <a:pt x="414" y="616"/>
                </a:moveTo>
                <a:cubicBezTo>
                  <a:pt x="302" y="616"/>
                  <a:pt x="212" y="525"/>
                  <a:pt x="212" y="414"/>
                </a:cubicBezTo>
                <a:cubicBezTo>
                  <a:pt x="212" y="303"/>
                  <a:pt x="302" y="213"/>
                  <a:pt x="414" y="213"/>
                </a:cubicBezTo>
                <a:cubicBezTo>
                  <a:pt x="525" y="213"/>
                  <a:pt x="615" y="303"/>
                  <a:pt x="615" y="414"/>
                </a:cubicBezTo>
                <a:cubicBezTo>
                  <a:pt x="615" y="525"/>
                  <a:pt x="525" y="616"/>
                  <a:pt x="414" y="616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 extrusionH="254000" prstMaterial="softEdge">
            <a:contourClr>
              <a:schemeClr val="tx1"/>
            </a:contourClr>
          </a:sp3d>
        </p:spPr>
        <p:txBody>
          <a:bodyPr vert="horz" wrap="square" lIns="68577" tIns="34289" rIns="68577" bIns="34289" numCol="1" anchor="t" anchorCtr="0" compatLnSpc="1">
            <a:prstTxWarp prst="textNoShape">
              <a:avLst/>
            </a:prstTxWarp>
          </a:bodyPr>
          <a:lstStyle/>
          <a:p>
            <a:pPr defTabSz="685766"/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9" name="Freeform 9"/>
          <p:cNvSpPr>
            <a:spLocks noEditPoints="1"/>
          </p:cNvSpPr>
          <p:nvPr userDrawn="1"/>
        </p:nvSpPr>
        <p:spPr bwMode="auto">
          <a:xfrm rot="900000">
            <a:off x="3354676" y="4590011"/>
            <a:ext cx="913184" cy="1213288"/>
          </a:xfrm>
          <a:custGeom>
            <a:avLst/>
            <a:gdLst>
              <a:gd name="T0" fmla="*/ 770 w 828"/>
              <a:gd name="T1" fmla="*/ 357 h 825"/>
              <a:gd name="T2" fmla="*/ 718 w 828"/>
              <a:gd name="T3" fmla="*/ 390 h 825"/>
              <a:gd name="T4" fmla="*/ 662 w 828"/>
              <a:gd name="T5" fmla="*/ 390 h 825"/>
              <a:gd name="T6" fmla="*/ 606 w 828"/>
              <a:gd name="T7" fmla="*/ 255 h 825"/>
              <a:gd name="T8" fmla="*/ 646 w 828"/>
              <a:gd name="T9" fmla="*/ 215 h 825"/>
              <a:gd name="T10" fmla="*/ 706 w 828"/>
              <a:gd name="T11" fmla="*/ 202 h 825"/>
              <a:gd name="T12" fmla="*/ 706 w 828"/>
              <a:gd name="T13" fmla="*/ 121 h 825"/>
              <a:gd name="T14" fmla="*/ 625 w 828"/>
              <a:gd name="T15" fmla="*/ 121 h 825"/>
              <a:gd name="T16" fmla="*/ 612 w 828"/>
              <a:gd name="T17" fmla="*/ 181 h 825"/>
              <a:gd name="T18" fmla="*/ 572 w 828"/>
              <a:gd name="T19" fmla="*/ 221 h 825"/>
              <a:gd name="T20" fmla="*/ 438 w 828"/>
              <a:gd name="T21" fmla="*/ 166 h 825"/>
              <a:gd name="T22" fmla="*/ 438 w 828"/>
              <a:gd name="T23" fmla="*/ 110 h 825"/>
              <a:gd name="T24" fmla="*/ 471 w 828"/>
              <a:gd name="T25" fmla="*/ 58 h 825"/>
              <a:gd name="T26" fmla="*/ 414 w 828"/>
              <a:gd name="T27" fmla="*/ 0 h 825"/>
              <a:gd name="T28" fmla="*/ 356 w 828"/>
              <a:gd name="T29" fmla="*/ 58 h 825"/>
              <a:gd name="T30" fmla="*/ 390 w 828"/>
              <a:gd name="T31" fmla="*/ 110 h 825"/>
              <a:gd name="T32" fmla="*/ 390 w 828"/>
              <a:gd name="T33" fmla="*/ 166 h 825"/>
              <a:gd name="T34" fmla="*/ 258 w 828"/>
              <a:gd name="T35" fmla="*/ 219 h 825"/>
              <a:gd name="T36" fmla="*/ 221 w 828"/>
              <a:gd name="T37" fmla="*/ 182 h 825"/>
              <a:gd name="T38" fmla="*/ 208 w 828"/>
              <a:gd name="T39" fmla="*/ 121 h 825"/>
              <a:gd name="T40" fmla="*/ 127 w 828"/>
              <a:gd name="T41" fmla="*/ 121 h 825"/>
              <a:gd name="T42" fmla="*/ 127 w 828"/>
              <a:gd name="T43" fmla="*/ 202 h 825"/>
              <a:gd name="T44" fmla="*/ 187 w 828"/>
              <a:gd name="T45" fmla="*/ 216 h 825"/>
              <a:gd name="T46" fmla="*/ 223 w 828"/>
              <a:gd name="T47" fmla="*/ 253 h 825"/>
              <a:gd name="T48" fmla="*/ 165 w 828"/>
              <a:gd name="T49" fmla="*/ 391 h 825"/>
              <a:gd name="T50" fmla="*/ 110 w 828"/>
              <a:gd name="T51" fmla="*/ 391 h 825"/>
              <a:gd name="T52" fmla="*/ 58 w 828"/>
              <a:gd name="T53" fmla="*/ 357 h 825"/>
              <a:gd name="T54" fmla="*/ 0 w 828"/>
              <a:gd name="T55" fmla="*/ 415 h 825"/>
              <a:gd name="T56" fmla="*/ 58 w 828"/>
              <a:gd name="T57" fmla="*/ 472 h 825"/>
              <a:gd name="T58" fmla="*/ 110 w 828"/>
              <a:gd name="T59" fmla="*/ 439 h 825"/>
              <a:gd name="T60" fmla="*/ 165 w 828"/>
              <a:gd name="T61" fmla="*/ 439 h 825"/>
              <a:gd name="T62" fmla="*/ 224 w 828"/>
              <a:gd name="T63" fmla="*/ 577 h 825"/>
              <a:gd name="T64" fmla="*/ 188 w 828"/>
              <a:gd name="T65" fmla="*/ 614 h 825"/>
              <a:gd name="T66" fmla="*/ 127 w 828"/>
              <a:gd name="T67" fmla="*/ 627 h 825"/>
              <a:gd name="T68" fmla="*/ 127 w 828"/>
              <a:gd name="T69" fmla="*/ 708 h 825"/>
              <a:gd name="T70" fmla="*/ 208 w 828"/>
              <a:gd name="T71" fmla="*/ 708 h 825"/>
              <a:gd name="T72" fmla="*/ 222 w 828"/>
              <a:gd name="T73" fmla="*/ 647 h 825"/>
              <a:gd name="T74" fmla="*/ 259 w 828"/>
              <a:gd name="T75" fmla="*/ 610 h 825"/>
              <a:gd name="T76" fmla="*/ 390 w 828"/>
              <a:gd name="T77" fmla="*/ 663 h 825"/>
              <a:gd name="T78" fmla="*/ 390 w 828"/>
              <a:gd name="T79" fmla="*/ 715 h 825"/>
              <a:gd name="T80" fmla="*/ 357 w 828"/>
              <a:gd name="T81" fmla="*/ 767 h 825"/>
              <a:gd name="T82" fmla="*/ 414 w 828"/>
              <a:gd name="T83" fmla="*/ 825 h 825"/>
              <a:gd name="T84" fmla="*/ 472 w 828"/>
              <a:gd name="T85" fmla="*/ 767 h 825"/>
              <a:gd name="T86" fmla="*/ 438 w 828"/>
              <a:gd name="T87" fmla="*/ 715 h 825"/>
              <a:gd name="T88" fmla="*/ 438 w 828"/>
              <a:gd name="T89" fmla="*/ 663 h 825"/>
              <a:gd name="T90" fmla="*/ 572 w 828"/>
              <a:gd name="T91" fmla="*/ 607 h 825"/>
              <a:gd name="T92" fmla="*/ 612 w 828"/>
              <a:gd name="T93" fmla="*/ 647 h 825"/>
              <a:gd name="T94" fmla="*/ 625 w 828"/>
              <a:gd name="T95" fmla="*/ 708 h 825"/>
              <a:gd name="T96" fmla="*/ 706 w 828"/>
              <a:gd name="T97" fmla="*/ 708 h 825"/>
              <a:gd name="T98" fmla="*/ 706 w 828"/>
              <a:gd name="T99" fmla="*/ 627 h 825"/>
              <a:gd name="T100" fmla="*/ 646 w 828"/>
              <a:gd name="T101" fmla="*/ 614 h 825"/>
              <a:gd name="T102" fmla="*/ 606 w 828"/>
              <a:gd name="T103" fmla="*/ 574 h 825"/>
              <a:gd name="T104" fmla="*/ 662 w 828"/>
              <a:gd name="T105" fmla="*/ 438 h 825"/>
              <a:gd name="T106" fmla="*/ 718 w 828"/>
              <a:gd name="T107" fmla="*/ 438 h 825"/>
              <a:gd name="T108" fmla="*/ 770 w 828"/>
              <a:gd name="T109" fmla="*/ 472 h 825"/>
              <a:gd name="T110" fmla="*/ 828 w 828"/>
              <a:gd name="T111" fmla="*/ 414 h 825"/>
              <a:gd name="T112" fmla="*/ 770 w 828"/>
              <a:gd name="T113" fmla="*/ 357 h 825"/>
              <a:gd name="T114" fmla="*/ 414 w 828"/>
              <a:gd name="T115" fmla="*/ 616 h 825"/>
              <a:gd name="T116" fmla="*/ 212 w 828"/>
              <a:gd name="T117" fmla="*/ 414 h 825"/>
              <a:gd name="T118" fmla="*/ 414 w 828"/>
              <a:gd name="T119" fmla="*/ 213 h 825"/>
              <a:gd name="T120" fmla="*/ 615 w 828"/>
              <a:gd name="T121" fmla="*/ 414 h 825"/>
              <a:gd name="T122" fmla="*/ 414 w 828"/>
              <a:gd name="T123" fmla="*/ 616 h 8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28" h="825">
                <a:moveTo>
                  <a:pt x="770" y="357"/>
                </a:moveTo>
                <a:cubicBezTo>
                  <a:pt x="747" y="357"/>
                  <a:pt x="727" y="370"/>
                  <a:pt x="718" y="390"/>
                </a:cubicBezTo>
                <a:cubicBezTo>
                  <a:pt x="662" y="390"/>
                  <a:pt x="662" y="390"/>
                  <a:pt x="662" y="390"/>
                </a:cubicBezTo>
                <a:cubicBezTo>
                  <a:pt x="657" y="339"/>
                  <a:pt x="637" y="293"/>
                  <a:pt x="606" y="255"/>
                </a:cubicBezTo>
                <a:cubicBezTo>
                  <a:pt x="646" y="215"/>
                  <a:pt x="646" y="215"/>
                  <a:pt x="646" y="215"/>
                </a:cubicBezTo>
                <a:cubicBezTo>
                  <a:pt x="666" y="223"/>
                  <a:pt x="690" y="219"/>
                  <a:pt x="706" y="202"/>
                </a:cubicBezTo>
                <a:cubicBezTo>
                  <a:pt x="729" y="180"/>
                  <a:pt x="729" y="143"/>
                  <a:pt x="706" y="121"/>
                </a:cubicBezTo>
                <a:cubicBezTo>
                  <a:pt x="684" y="98"/>
                  <a:pt x="647" y="98"/>
                  <a:pt x="625" y="121"/>
                </a:cubicBezTo>
                <a:cubicBezTo>
                  <a:pt x="609" y="137"/>
                  <a:pt x="604" y="161"/>
                  <a:pt x="612" y="181"/>
                </a:cubicBezTo>
                <a:cubicBezTo>
                  <a:pt x="572" y="221"/>
                  <a:pt x="572" y="221"/>
                  <a:pt x="572" y="221"/>
                </a:cubicBezTo>
                <a:cubicBezTo>
                  <a:pt x="535" y="191"/>
                  <a:pt x="488" y="171"/>
                  <a:pt x="438" y="166"/>
                </a:cubicBezTo>
                <a:cubicBezTo>
                  <a:pt x="438" y="110"/>
                  <a:pt x="438" y="110"/>
                  <a:pt x="438" y="110"/>
                </a:cubicBezTo>
                <a:cubicBezTo>
                  <a:pt x="457" y="101"/>
                  <a:pt x="471" y="81"/>
                  <a:pt x="471" y="58"/>
                </a:cubicBezTo>
                <a:cubicBezTo>
                  <a:pt x="471" y="26"/>
                  <a:pt x="445" y="0"/>
                  <a:pt x="414" y="0"/>
                </a:cubicBezTo>
                <a:cubicBezTo>
                  <a:pt x="382" y="0"/>
                  <a:pt x="356" y="26"/>
                  <a:pt x="356" y="58"/>
                </a:cubicBezTo>
                <a:cubicBezTo>
                  <a:pt x="356" y="81"/>
                  <a:pt x="370" y="101"/>
                  <a:pt x="390" y="110"/>
                </a:cubicBezTo>
                <a:cubicBezTo>
                  <a:pt x="390" y="166"/>
                  <a:pt x="390" y="166"/>
                  <a:pt x="390" y="166"/>
                </a:cubicBezTo>
                <a:cubicBezTo>
                  <a:pt x="340" y="170"/>
                  <a:pt x="295" y="190"/>
                  <a:pt x="258" y="219"/>
                </a:cubicBezTo>
                <a:cubicBezTo>
                  <a:pt x="221" y="182"/>
                  <a:pt x="221" y="182"/>
                  <a:pt x="221" y="182"/>
                </a:cubicBezTo>
                <a:cubicBezTo>
                  <a:pt x="229" y="162"/>
                  <a:pt x="225" y="137"/>
                  <a:pt x="208" y="121"/>
                </a:cubicBezTo>
                <a:cubicBezTo>
                  <a:pt x="186" y="98"/>
                  <a:pt x="149" y="98"/>
                  <a:pt x="127" y="121"/>
                </a:cubicBezTo>
                <a:cubicBezTo>
                  <a:pt x="105" y="143"/>
                  <a:pt x="105" y="180"/>
                  <a:pt x="127" y="202"/>
                </a:cubicBezTo>
                <a:cubicBezTo>
                  <a:pt x="143" y="218"/>
                  <a:pt x="166" y="223"/>
                  <a:pt x="187" y="216"/>
                </a:cubicBezTo>
                <a:cubicBezTo>
                  <a:pt x="223" y="253"/>
                  <a:pt x="223" y="253"/>
                  <a:pt x="223" y="253"/>
                </a:cubicBezTo>
                <a:cubicBezTo>
                  <a:pt x="191" y="291"/>
                  <a:pt x="170" y="338"/>
                  <a:pt x="165" y="391"/>
                </a:cubicBezTo>
                <a:cubicBezTo>
                  <a:pt x="110" y="391"/>
                  <a:pt x="110" y="391"/>
                  <a:pt x="110" y="391"/>
                </a:cubicBezTo>
                <a:cubicBezTo>
                  <a:pt x="101" y="371"/>
                  <a:pt x="81" y="357"/>
                  <a:pt x="58" y="357"/>
                </a:cubicBezTo>
                <a:cubicBezTo>
                  <a:pt x="26" y="357"/>
                  <a:pt x="0" y="383"/>
                  <a:pt x="0" y="415"/>
                </a:cubicBezTo>
                <a:cubicBezTo>
                  <a:pt x="0" y="446"/>
                  <a:pt x="26" y="472"/>
                  <a:pt x="58" y="472"/>
                </a:cubicBezTo>
                <a:cubicBezTo>
                  <a:pt x="81" y="472"/>
                  <a:pt x="101" y="458"/>
                  <a:pt x="110" y="439"/>
                </a:cubicBezTo>
                <a:cubicBezTo>
                  <a:pt x="165" y="439"/>
                  <a:pt x="165" y="439"/>
                  <a:pt x="165" y="439"/>
                </a:cubicBezTo>
                <a:cubicBezTo>
                  <a:pt x="170" y="491"/>
                  <a:pt x="192" y="539"/>
                  <a:pt x="224" y="577"/>
                </a:cubicBezTo>
                <a:cubicBezTo>
                  <a:pt x="188" y="614"/>
                  <a:pt x="188" y="614"/>
                  <a:pt x="188" y="614"/>
                </a:cubicBezTo>
                <a:cubicBezTo>
                  <a:pt x="167" y="606"/>
                  <a:pt x="143" y="610"/>
                  <a:pt x="127" y="627"/>
                </a:cubicBezTo>
                <a:cubicBezTo>
                  <a:pt x="105" y="649"/>
                  <a:pt x="105" y="686"/>
                  <a:pt x="127" y="708"/>
                </a:cubicBezTo>
                <a:cubicBezTo>
                  <a:pt x="149" y="731"/>
                  <a:pt x="186" y="731"/>
                  <a:pt x="208" y="708"/>
                </a:cubicBezTo>
                <a:cubicBezTo>
                  <a:pt x="225" y="692"/>
                  <a:pt x="229" y="668"/>
                  <a:pt x="222" y="647"/>
                </a:cubicBezTo>
                <a:cubicBezTo>
                  <a:pt x="259" y="610"/>
                  <a:pt x="259" y="610"/>
                  <a:pt x="259" y="610"/>
                </a:cubicBezTo>
                <a:cubicBezTo>
                  <a:pt x="296" y="639"/>
                  <a:pt x="341" y="658"/>
                  <a:pt x="390" y="663"/>
                </a:cubicBezTo>
                <a:cubicBezTo>
                  <a:pt x="390" y="715"/>
                  <a:pt x="390" y="715"/>
                  <a:pt x="390" y="715"/>
                </a:cubicBezTo>
                <a:cubicBezTo>
                  <a:pt x="371" y="724"/>
                  <a:pt x="357" y="744"/>
                  <a:pt x="357" y="767"/>
                </a:cubicBezTo>
                <a:cubicBezTo>
                  <a:pt x="357" y="799"/>
                  <a:pt x="383" y="825"/>
                  <a:pt x="414" y="825"/>
                </a:cubicBezTo>
                <a:cubicBezTo>
                  <a:pt x="446" y="825"/>
                  <a:pt x="472" y="799"/>
                  <a:pt x="472" y="767"/>
                </a:cubicBezTo>
                <a:cubicBezTo>
                  <a:pt x="472" y="744"/>
                  <a:pt x="458" y="724"/>
                  <a:pt x="438" y="715"/>
                </a:cubicBezTo>
                <a:cubicBezTo>
                  <a:pt x="438" y="663"/>
                  <a:pt x="438" y="663"/>
                  <a:pt x="438" y="663"/>
                </a:cubicBezTo>
                <a:cubicBezTo>
                  <a:pt x="489" y="658"/>
                  <a:pt x="534" y="638"/>
                  <a:pt x="572" y="607"/>
                </a:cubicBezTo>
                <a:cubicBezTo>
                  <a:pt x="612" y="647"/>
                  <a:pt x="612" y="647"/>
                  <a:pt x="612" y="647"/>
                </a:cubicBezTo>
                <a:cubicBezTo>
                  <a:pt x="604" y="668"/>
                  <a:pt x="609" y="692"/>
                  <a:pt x="625" y="708"/>
                </a:cubicBezTo>
                <a:cubicBezTo>
                  <a:pt x="647" y="731"/>
                  <a:pt x="684" y="731"/>
                  <a:pt x="706" y="708"/>
                </a:cubicBezTo>
                <a:cubicBezTo>
                  <a:pt x="729" y="686"/>
                  <a:pt x="729" y="649"/>
                  <a:pt x="706" y="627"/>
                </a:cubicBezTo>
                <a:cubicBezTo>
                  <a:pt x="690" y="610"/>
                  <a:pt x="666" y="606"/>
                  <a:pt x="646" y="614"/>
                </a:cubicBezTo>
                <a:cubicBezTo>
                  <a:pt x="606" y="574"/>
                  <a:pt x="606" y="574"/>
                  <a:pt x="606" y="574"/>
                </a:cubicBezTo>
                <a:cubicBezTo>
                  <a:pt x="637" y="536"/>
                  <a:pt x="657" y="489"/>
                  <a:pt x="662" y="438"/>
                </a:cubicBezTo>
                <a:cubicBezTo>
                  <a:pt x="718" y="438"/>
                  <a:pt x="718" y="438"/>
                  <a:pt x="718" y="438"/>
                </a:cubicBezTo>
                <a:cubicBezTo>
                  <a:pt x="727" y="458"/>
                  <a:pt x="747" y="472"/>
                  <a:pt x="770" y="472"/>
                </a:cubicBezTo>
                <a:cubicBezTo>
                  <a:pt x="802" y="472"/>
                  <a:pt x="828" y="446"/>
                  <a:pt x="828" y="414"/>
                </a:cubicBezTo>
                <a:cubicBezTo>
                  <a:pt x="828" y="382"/>
                  <a:pt x="802" y="357"/>
                  <a:pt x="770" y="357"/>
                </a:cubicBezTo>
                <a:close/>
                <a:moveTo>
                  <a:pt x="414" y="616"/>
                </a:moveTo>
                <a:cubicBezTo>
                  <a:pt x="302" y="616"/>
                  <a:pt x="212" y="525"/>
                  <a:pt x="212" y="414"/>
                </a:cubicBezTo>
                <a:cubicBezTo>
                  <a:pt x="212" y="303"/>
                  <a:pt x="302" y="213"/>
                  <a:pt x="414" y="213"/>
                </a:cubicBezTo>
                <a:cubicBezTo>
                  <a:pt x="525" y="213"/>
                  <a:pt x="615" y="303"/>
                  <a:pt x="615" y="414"/>
                </a:cubicBezTo>
                <a:cubicBezTo>
                  <a:pt x="615" y="525"/>
                  <a:pt x="525" y="616"/>
                  <a:pt x="414" y="616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 extrusionH="254000" prstMaterial="softEdge">
            <a:contourClr>
              <a:schemeClr val="tx1"/>
            </a:contourClr>
          </a:sp3d>
        </p:spPr>
        <p:txBody>
          <a:bodyPr vert="horz" wrap="square" lIns="68577" tIns="34289" rIns="68577" bIns="34289" numCol="1" anchor="t" anchorCtr="0" compatLnSpc="1">
            <a:prstTxWarp prst="textNoShape">
              <a:avLst/>
            </a:prstTxWarp>
          </a:bodyPr>
          <a:lstStyle/>
          <a:p>
            <a:pPr defTabSz="685766"/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10" name="Freeform 9"/>
          <p:cNvSpPr>
            <a:spLocks noEditPoints="1"/>
          </p:cNvSpPr>
          <p:nvPr userDrawn="1"/>
        </p:nvSpPr>
        <p:spPr bwMode="auto">
          <a:xfrm rot="1800000">
            <a:off x="4772271" y="3970621"/>
            <a:ext cx="520559" cy="691635"/>
          </a:xfrm>
          <a:custGeom>
            <a:avLst/>
            <a:gdLst>
              <a:gd name="T0" fmla="*/ 770 w 828"/>
              <a:gd name="T1" fmla="*/ 357 h 825"/>
              <a:gd name="T2" fmla="*/ 718 w 828"/>
              <a:gd name="T3" fmla="*/ 390 h 825"/>
              <a:gd name="T4" fmla="*/ 662 w 828"/>
              <a:gd name="T5" fmla="*/ 390 h 825"/>
              <a:gd name="T6" fmla="*/ 606 w 828"/>
              <a:gd name="T7" fmla="*/ 255 h 825"/>
              <a:gd name="T8" fmla="*/ 646 w 828"/>
              <a:gd name="T9" fmla="*/ 215 h 825"/>
              <a:gd name="T10" fmla="*/ 706 w 828"/>
              <a:gd name="T11" fmla="*/ 202 h 825"/>
              <a:gd name="T12" fmla="*/ 706 w 828"/>
              <a:gd name="T13" fmla="*/ 121 h 825"/>
              <a:gd name="T14" fmla="*/ 625 w 828"/>
              <a:gd name="T15" fmla="*/ 121 h 825"/>
              <a:gd name="T16" fmla="*/ 612 w 828"/>
              <a:gd name="T17" fmla="*/ 181 h 825"/>
              <a:gd name="T18" fmla="*/ 572 w 828"/>
              <a:gd name="T19" fmla="*/ 221 h 825"/>
              <a:gd name="T20" fmla="*/ 438 w 828"/>
              <a:gd name="T21" fmla="*/ 166 h 825"/>
              <a:gd name="T22" fmla="*/ 438 w 828"/>
              <a:gd name="T23" fmla="*/ 110 h 825"/>
              <a:gd name="T24" fmla="*/ 471 w 828"/>
              <a:gd name="T25" fmla="*/ 58 h 825"/>
              <a:gd name="T26" fmla="*/ 414 w 828"/>
              <a:gd name="T27" fmla="*/ 0 h 825"/>
              <a:gd name="T28" fmla="*/ 356 w 828"/>
              <a:gd name="T29" fmla="*/ 58 h 825"/>
              <a:gd name="T30" fmla="*/ 390 w 828"/>
              <a:gd name="T31" fmla="*/ 110 h 825"/>
              <a:gd name="T32" fmla="*/ 390 w 828"/>
              <a:gd name="T33" fmla="*/ 166 h 825"/>
              <a:gd name="T34" fmla="*/ 258 w 828"/>
              <a:gd name="T35" fmla="*/ 219 h 825"/>
              <a:gd name="T36" fmla="*/ 221 w 828"/>
              <a:gd name="T37" fmla="*/ 182 h 825"/>
              <a:gd name="T38" fmla="*/ 208 w 828"/>
              <a:gd name="T39" fmla="*/ 121 h 825"/>
              <a:gd name="T40" fmla="*/ 127 w 828"/>
              <a:gd name="T41" fmla="*/ 121 h 825"/>
              <a:gd name="T42" fmla="*/ 127 w 828"/>
              <a:gd name="T43" fmla="*/ 202 h 825"/>
              <a:gd name="T44" fmla="*/ 187 w 828"/>
              <a:gd name="T45" fmla="*/ 216 h 825"/>
              <a:gd name="T46" fmla="*/ 223 w 828"/>
              <a:gd name="T47" fmla="*/ 253 h 825"/>
              <a:gd name="T48" fmla="*/ 165 w 828"/>
              <a:gd name="T49" fmla="*/ 391 h 825"/>
              <a:gd name="T50" fmla="*/ 110 w 828"/>
              <a:gd name="T51" fmla="*/ 391 h 825"/>
              <a:gd name="T52" fmla="*/ 58 w 828"/>
              <a:gd name="T53" fmla="*/ 357 h 825"/>
              <a:gd name="T54" fmla="*/ 0 w 828"/>
              <a:gd name="T55" fmla="*/ 415 h 825"/>
              <a:gd name="T56" fmla="*/ 58 w 828"/>
              <a:gd name="T57" fmla="*/ 472 h 825"/>
              <a:gd name="T58" fmla="*/ 110 w 828"/>
              <a:gd name="T59" fmla="*/ 439 h 825"/>
              <a:gd name="T60" fmla="*/ 165 w 828"/>
              <a:gd name="T61" fmla="*/ 439 h 825"/>
              <a:gd name="T62" fmla="*/ 224 w 828"/>
              <a:gd name="T63" fmla="*/ 577 h 825"/>
              <a:gd name="T64" fmla="*/ 188 w 828"/>
              <a:gd name="T65" fmla="*/ 614 h 825"/>
              <a:gd name="T66" fmla="*/ 127 w 828"/>
              <a:gd name="T67" fmla="*/ 627 h 825"/>
              <a:gd name="T68" fmla="*/ 127 w 828"/>
              <a:gd name="T69" fmla="*/ 708 h 825"/>
              <a:gd name="T70" fmla="*/ 208 w 828"/>
              <a:gd name="T71" fmla="*/ 708 h 825"/>
              <a:gd name="T72" fmla="*/ 222 w 828"/>
              <a:gd name="T73" fmla="*/ 647 h 825"/>
              <a:gd name="T74" fmla="*/ 259 w 828"/>
              <a:gd name="T75" fmla="*/ 610 h 825"/>
              <a:gd name="T76" fmla="*/ 390 w 828"/>
              <a:gd name="T77" fmla="*/ 663 h 825"/>
              <a:gd name="T78" fmla="*/ 390 w 828"/>
              <a:gd name="T79" fmla="*/ 715 h 825"/>
              <a:gd name="T80" fmla="*/ 357 w 828"/>
              <a:gd name="T81" fmla="*/ 767 h 825"/>
              <a:gd name="T82" fmla="*/ 414 w 828"/>
              <a:gd name="T83" fmla="*/ 825 h 825"/>
              <a:gd name="T84" fmla="*/ 472 w 828"/>
              <a:gd name="T85" fmla="*/ 767 h 825"/>
              <a:gd name="T86" fmla="*/ 438 w 828"/>
              <a:gd name="T87" fmla="*/ 715 h 825"/>
              <a:gd name="T88" fmla="*/ 438 w 828"/>
              <a:gd name="T89" fmla="*/ 663 h 825"/>
              <a:gd name="T90" fmla="*/ 572 w 828"/>
              <a:gd name="T91" fmla="*/ 607 h 825"/>
              <a:gd name="T92" fmla="*/ 612 w 828"/>
              <a:gd name="T93" fmla="*/ 647 h 825"/>
              <a:gd name="T94" fmla="*/ 625 w 828"/>
              <a:gd name="T95" fmla="*/ 708 h 825"/>
              <a:gd name="T96" fmla="*/ 706 w 828"/>
              <a:gd name="T97" fmla="*/ 708 h 825"/>
              <a:gd name="T98" fmla="*/ 706 w 828"/>
              <a:gd name="T99" fmla="*/ 627 h 825"/>
              <a:gd name="T100" fmla="*/ 646 w 828"/>
              <a:gd name="T101" fmla="*/ 614 h 825"/>
              <a:gd name="T102" fmla="*/ 606 w 828"/>
              <a:gd name="T103" fmla="*/ 574 h 825"/>
              <a:gd name="T104" fmla="*/ 662 w 828"/>
              <a:gd name="T105" fmla="*/ 438 h 825"/>
              <a:gd name="T106" fmla="*/ 718 w 828"/>
              <a:gd name="T107" fmla="*/ 438 h 825"/>
              <a:gd name="T108" fmla="*/ 770 w 828"/>
              <a:gd name="T109" fmla="*/ 472 h 825"/>
              <a:gd name="T110" fmla="*/ 828 w 828"/>
              <a:gd name="T111" fmla="*/ 414 h 825"/>
              <a:gd name="T112" fmla="*/ 770 w 828"/>
              <a:gd name="T113" fmla="*/ 357 h 825"/>
              <a:gd name="T114" fmla="*/ 414 w 828"/>
              <a:gd name="T115" fmla="*/ 616 h 825"/>
              <a:gd name="T116" fmla="*/ 212 w 828"/>
              <a:gd name="T117" fmla="*/ 414 h 825"/>
              <a:gd name="T118" fmla="*/ 414 w 828"/>
              <a:gd name="T119" fmla="*/ 213 h 825"/>
              <a:gd name="T120" fmla="*/ 615 w 828"/>
              <a:gd name="T121" fmla="*/ 414 h 825"/>
              <a:gd name="T122" fmla="*/ 414 w 828"/>
              <a:gd name="T123" fmla="*/ 616 h 8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28" h="825">
                <a:moveTo>
                  <a:pt x="770" y="357"/>
                </a:moveTo>
                <a:cubicBezTo>
                  <a:pt x="747" y="357"/>
                  <a:pt x="727" y="370"/>
                  <a:pt x="718" y="390"/>
                </a:cubicBezTo>
                <a:cubicBezTo>
                  <a:pt x="662" y="390"/>
                  <a:pt x="662" y="390"/>
                  <a:pt x="662" y="390"/>
                </a:cubicBezTo>
                <a:cubicBezTo>
                  <a:pt x="657" y="339"/>
                  <a:pt x="637" y="293"/>
                  <a:pt x="606" y="255"/>
                </a:cubicBezTo>
                <a:cubicBezTo>
                  <a:pt x="646" y="215"/>
                  <a:pt x="646" y="215"/>
                  <a:pt x="646" y="215"/>
                </a:cubicBezTo>
                <a:cubicBezTo>
                  <a:pt x="666" y="223"/>
                  <a:pt x="690" y="219"/>
                  <a:pt x="706" y="202"/>
                </a:cubicBezTo>
                <a:cubicBezTo>
                  <a:pt x="729" y="180"/>
                  <a:pt x="729" y="143"/>
                  <a:pt x="706" y="121"/>
                </a:cubicBezTo>
                <a:cubicBezTo>
                  <a:pt x="684" y="98"/>
                  <a:pt x="647" y="98"/>
                  <a:pt x="625" y="121"/>
                </a:cubicBezTo>
                <a:cubicBezTo>
                  <a:pt x="609" y="137"/>
                  <a:pt x="604" y="161"/>
                  <a:pt x="612" y="181"/>
                </a:cubicBezTo>
                <a:cubicBezTo>
                  <a:pt x="572" y="221"/>
                  <a:pt x="572" y="221"/>
                  <a:pt x="572" y="221"/>
                </a:cubicBezTo>
                <a:cubicBezTo>
                  <a:pt x="535" y="191"/>
                  <a:pt x="488" y="171"/>
                  <a:pt x="438" y="166"/>
                </a:cubicBezTo>
                <a:cubicBezTo>
                  <a:pt x="438" y="110"/>
                  <a:pt x="438" y="110"/>
                  <a:pt x="438" y="110"/>
                </a:cubicBezTo>
                <a:cubicBezTo>
                  <a:pt x="457" y="101"/>
                  <a:pt x="471" y="81"/>
                  <a:pt x="471" y="58"/>
                </a:cubicBezTo>
                <a:cubicBezTo>
                  <a:pt x="471" y="26"/>
                  <a:pt x="445" y="0"/>
                  <a:pt x="414" y="0"/>
                </a:cubicBezTo>
                <a:cubicBezTo>
                  <a:pt x="382" y="0"/>
                  <a:pt x="356" y="26"/>
                  <a:pt x="356" y="58"/>
                </a:cubicBezTo>
                <a:cubicBezTo>
                  <a:pt x="356" y="81"/>
                  <a:pt x="370" y="101"/>
                  <a:pt x="390" y="110"/>
                </a:cubicBezTo>
                <a:cubicBezTo>
                  <a:pt x="390" y="166"/>
                  <a:pt x="390" y="166"/>
                  <a:pt x="390" y="166"/>
                </a:cubicBezTo>
                <a:cubicBezTo>
                  <a:pt x="340" y="170"/>
                  <a:pt x="295" y="190"/>
                  <a:pt x="258" y="219"/>
                </a:cubicBezTo>
                <a:cubicBezTo>
                  <a:pt x="221" y="182"/>
                  <a:pt x="221" y="182"/>
                  <a:pt x="221" y="182"/>
                </a:cubicBezTo>
                <a:cubicBezTo>
                  <a:pt x="229" y="162"/>
                  <a:pt x="225" y="137"/>
                  <a:pt x="208" y="121"/>
                </a:cubicBezTo>
                <a:cubicBezTo>
                  <a:pt x="186" y="98"/>
                  <a:pt x="149" y="98"/>
                  <a:pt x="127" y="121"/>
                </a:cubicBezTo>
                <a:cubicBezTo>
                  <a:pt x="105" y="143"/>
                  <a:pt x="105" y="180"/>
                  <a:pt x="127" y="202"/>
                </a:cubicBezTo>
                <a:cubicBezTo>
                  <a:pt x="143" y="218"/>
                  <a:pt x="166" y="223"/>
                  <a:pt x="187" y="216"/>
                </a:cubicBezTo>
                <a:cubicBezTo>
                  <a:pt x="223" y="253"/>
                  <a:pt x="223" y="253"/>
                  <a:pt x="223" y="253"/>
                </a:cubicBezTo>
                <a:cubicBezTo>
                  <a:pt x="191" y="291"/>
                  <a:pt x="170" y="338"/>
                  <a:pt x="165" y="391"/>
                </a:cubicBezTo>
                <a:cubicBezTo>
                  <a:pt x="110" y="391"/>
                  <a:pt x="110" y="391"/>
                  <a:pt x="110" y="391"/>
                </a:cubicBezTo>
                <a:cubicBezTo>
                  <a:pt x="101" y="371"/>
                  <a:pt x="81" y="357"/>
                  <a:pt x="58" y="357"/>
                </a:cubicBezTo>
                <a:cubicBezTo>
                  <a:pt x="26" y="357"/>
                  <a:pt x="0" y="383"/>
                  <a:pt x="0" y="415"/>
                </a:cubicBezTo>
                <a:cubicBezTo>
                  <a:pt x="0" y="446"/>
                  <a:pt x="26" y="472"/>
                  <a:pt x="58" y="472"/>
                </a:cubicBezTo>
                <a:cubicBezTo>
                  <a:pt x="81" y="472"/>
                  <a:pt x="101" y="458"/>
                  <a:pt x="110" y="439"/>
                </a:cubicBezTo>
                <a:cubicBezTo>
                  <a:pt x="165" y="439"/>
                  <a:pt x="165" y="439"/>
                  <a:pt x="165" y="439"/>
                </a:cubicBezTo>
                <a:cubicBezTo>
                  <a:pt x="170" y="491"/>
                  <a:pt x="192" y="539"/>
                  <a:pt x="224" y="577"/>
                </a:cubicBezTo>
                <a:cubicBezTo>
                  <a:pt x="188" y="614"/>
                  <a:pt x="188" y="614"/>
                  <a:pt x="188" y="614"/>
                </a:cubicBezTo>
                <a:cubicBezTo>
                  <a:pt x="167" y="606"/>
                  <a:pt x="143" y="610"/>
                  <a:pt x="127" y="627"/>
                </a:cubicBezTo>
                <a:cubicBezTo>
                  <a:pt x="105" y="649"/>
                  <a:pt x="105" y="686"/>
                  <a:pt x="127" y="708"/>
                </a:cubicBezTo>
                <a:cubicBezTo>
                  <a:pt x="149" y="731"/>
                  <a:pt x="186" y="731"/>
                  <a:pt x="208" y="708"/>
                </a:cubicBezTo>
                <a:cubicBezTo>
                  <a:pt x="225" y="692"/>
                  <a:pt x="229" y="668"/>
                  <a:pt x="222" y="647"/>
                </a:cubicBezTo>
                <a:cubicBezTo>
                  <a:pt x="259" y="610"/>
                  <a:pt x="259" y="610"/>
                  <a:pt x="259" y="610"/>
                </a:cubicBezTo>
                <a:cubicBezTo>
                  <a:pt x="296" y="639"/>
                  <a:pt x="341" y="658"/>
                  <a:pt x="390" y="663"/>
                </a:cubicBezTo>
                <a:cubicBezTo>
                  <a:pt x="390" y="715"/>
                  <a:pt x="390" y="715"/>
                  <a:pt x="390" y="715"/>
                </a:cubicBezTo>
                <a:cubicBezTo>
                  <a:pt x="371" y="724"/>
                  <a:pt x="357" y="744"/>
                  <a:pt x="357" y="767"/>
                </a:cubicBezTo>
                <a:cubicBezTo>
                  <a:pt x="357" y="799"/>
                  <a:pt x="383" y="825"/>
                  <a:pt x="414" y="825"/>
                </a:cubicBezTo>
                <a:cubicBezTo>
                  <a:pt x="446" y="825"/>
                  <a:pt x="472" y="799"/>
                  <a:pt x="472" y="767"/>
                </a:cubicBezTo>
                <a:cubicBezTo>
                  <a:pt x="472" y="744"/>
                  <a:pt x="458" y="724"/>
                  <a:pt x="438" y="715"/>
                </a:cubicBezTo>
                <a:cubicBezTo>
                  <a:pt x="438" y="663"/>
                  <a:pt x="438" y="663"/>
                  <a:pt x="438" y="663"/>
                </a:cubicBezTo>
                <a:cubicBezTo>
                  <a:pt x="489" y="658"/>
                  <a:pt x="534" y="638"/>
                  <a:pt x="572" y="607"/>
                </a:cubicBezTo>
                <a:cubicBezTo>
                  <a:pt x="612" y="647"/>
                  <a:pt x="612" y="647"/>
                  <a:pt x="612" y="647"/>
                </a:cubicBezTo>
                <a:cubicBezTo>
                  <a:pt x="604" y="668"/>
                  <a:pt x="609" y="692"/>
                  <a:pt x="625" y="708"/>
                </a:cubicBezTo>
                <a:cubicBezTo>
                  <a:pt x="647" y="731"/>
                  <a:pt x="684" y="731"/>
                  <a:pt x="706" y="708"/>
                </a:cubicBezTo>
                <a:cubicBezTo>
                  <a:pt x="729" y="686"/>
                  <a:pt x="729" y="649"/>
                  <a:pt x="706" y="627"/>
                </a:cubicBezTo>
                <a:cubicBezTo>
                  <a:pt x="690" y="610"/>
                  <a:pt x="666" y="606"/>
                  <a:pt x="646" y="614"/>
                </a:cubicBezTo>
                <a:cubicBezTo>
                  <a:pt x="606" y="574"/>
                  <a:pt x="606" y="574"/>
                  <a:pt x="606" y="574"/>
                </a:cubicBezTo>
                <a:cubicBezTo>
                  <a:pt x="637" y="536"/>
                  <a:pt x="657" y="489"/>
                  <a:pt x="662" y="438"/>
                </a:cubicBezTo>
                <a:cubicBezTo>
                  <a:pt x="718" y="438"/>
                  <a:pt x="718" y="438"/>
                  <a:pt x="718" y="438"/>
                </a:cubicBezTo>
                <a:cubicBezTo>
                  <a:pt x="727" y="458"/>
                  <a:pt x="747" y="472"/>
                  <a:pt x="770" y="472"/>
                </a:cubicBezTo>
                <a:cubicBezTo>
                  <a:pt x="802" y="472"/>
                  <a:pt x="828" y="446"/>
                  <a:pt x="828" y="414"/>
                </a:cubicBezTo>
                <a:cubicBezTo>
                  <a:pt x="828" y="382"/>
                  <a:pt x="802" y="357"/>
                  <a:pt x="770" y="357"/>
                </a:cubicBezTo>
                <a:close/>
                <a:moveTo>
                  <a:pt x="414" y="616"/>
                </a:moveTo>
                <a:cubicBezTo>
                  <a:pt x="302" y="616"/>
                  <a:pt x="212" y="525"/>
                  <a:pt x="212" y="414"/>
                </a:cubicBezTo>
                <a:cubicBezTo>
                  <a:pt x="212" y="303"/>
                  <a:pt x="302" y="213"/>
                  <a:pt x="414" y="213"/>
                </a:cubicBezTo>
                <a:cubicBezTo>
                  <a:pt x="525" y="213"/>
                  <a:pt x="615" y="303"/>
                  <a:pt x="615" y="414"/>
                </a:cubicBezTo>
                <a:cubicBezTo>
                  <a:pt x="615" y="525"/>
                  <a:pt x="525" y="616"/>
                  <a:pt x="414" y="616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 extrusionH="254000" prstMaterial="softEdge">
            <a:contourClr>
              <a:schemeClr val="tx1"/>
            </a:contourClr>
          </a:sp3d>
        </p:spPr>
        <p:txBody>
          <a:bodyPr vert="horz" wrap="square" lIns="68577" tIns="34289" rIns="68577" bIns="34289" numCol="1" anchor="t" anchorCtr="0" compatLnSpc="1">
            <a:prstTxWarp prst="textNoShape">
              <a:avLst/>
            </a:prstTxWarp>
          </a:bodyPr>
          <a:lstStyle/>
          <a:p>
            <a:pPr defTabSz="685766"/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12" name="Freeform 9"/>
          <p:cNvSpPr>
            <a:spLocks noEditPoints="1"/>
          </p:cNvSpPr>
          <p:nvPr userDrawn="1"/>
        </p:nvSpPr>
        <p:spPr bwMode="auto">
          <a:xfrm rot="1800000">
            <a:off x="5417740" y="2802733"/>
            <a:ext cx="312232" cy="414843"/>
          </a:xfrm>
          <a:custGeom>
            <a:avLst/>
            <a:gdLst>
              <a:gd name="T0" fmla="*/ 770 w 828"/>
              <a:gd name="T1" fmla="*/ 357 h 825"/>
              <a:gd name="T2" fmla="*/ 718 w 828"/>
              <a:gd name="T3" fmla="*/ 390 h 825"/>
              <a:gd name="T4" fmla="*/ 662 w 828"/>
              <a:gd name="T5" fmla="*/ 390 h 825"/>
              <a:gd name="T6" fmla="*/ 606 w 828"/>
              <a:gd name="T7" fmla="*/ 255 h 825"/>
              <a:gd name="T8" fmla="*/ 646 w 828"/>
              <a:gd name="T9" fmla="*/ 215 h 825"/>
              <a:gd name="T10" fmla="*/ 706 w 828"/>
              <a:gd name="T11" fmla="*/ 202 h 825"/>
              <a:gd name="T12" fmla="*/ 706 w 828"/>
              <a:gd name="T13" fmla="*/ 121 h 825"/>
              <a:gd name="T14" fmla="*/ 625 w 828"/>
              <a:gd name="T15" fmla="*/ 121 h 825"/>
              <a:gd name="T16" fmla="*/ 612 w 828"/>
              <a:gd name="T17" fmla="*/ 181 h 825"/>
              <a:gd name="T18" fmla="*/ 572 w 828"/>
              <a:gd name="T19" fmla="*/ 221 h 825"/>
              <a:gd name="T20" fmla="*/ 438 w 828"/>
              <a:gd name="T21" fmla="*/ 166 h 825"/>
              <a:gd name="T22" fmla="*/ 438 w 828"/>
              <a:gd name="T23" fmla="*/ 110 h 825"/>
              <a:gd name="T24" fmla="*/ 471 w 828"/>
              <a:gd name="T25" fmla="*/ 58 h 825"/>
              <a:gd name="T26" fmla="*/ 414 w 828"/>
              <a:gd name="T27" fmla="*/ 0 h 825"/>
              <a:gd name="T28" fmla="*/ 356 w 828"/>
              <a:gd name="T29" fmla="*/ 58 h 825"/>
              <a:gd name="T30" fmla="*/ 390 w 828"/>
              <a:gd name="T31" fmla="*/ 110 h 825"/>
              <a:gd name="T32" fmla="*/ 390 w 828"/>
              <a:gd name="T33" fmla="*/ 166 h 825"/>
              <a:gd name="T34" fmla="*/ 258 w 828"/>
              <a:gd name="T35" fmla="*/ 219 h 825"/>
              <a:gd name="T36" fmla="*/ 221 w 828"/>
              <a:gd name="T37" fmla="*/ 182 h 825"/>
              <a:gd name="T38" fmla="*/ 208 w 828"/>
              <a:gd name="T39" fmla="*/ 121 h 825"/>
              <a:gd name="T40" fmla="*/ 127 w 828"/>
              <a:gd name="T41" fmla="*/ 121 h 825"/>
              <a:gd name="T42" fmla="*/ 127 w 828"/>
              <a:gd name="T43" fmla="*/ 202 h 825"/>
              <a:gd name="T44" fmla="*/ 187 w 828"/>
              <a:gd name="T45" fmla="*/ 216 h 825"/>
              <a:gd name="T46" fmla="*/ 223 w 828"/>
              <a:gd name="T47" fmla="*/ 253 h 825"/>
              <a:gd name="T48" fmla="*/ 165 w 828"/>
              <a:gd name="T49" fmla="*/ 391 h 825"/>
              <a:gd name="T50" fmla="*/ 110 w 828"/>
              <a:gd name="T51" fmla="*/ 391 h 825"/>
              <a:gd name="T52" fmla="*/ 58 w 828"/>
              <a:gd name="T53" fmla="*/ 357 h 825"/>
              <a:gd name="T54" fmla="*/ 0 w 828"/>
              <a:gd name="T55" fmla="*/ 415 h 825"/>
              <a:gd name="T56" fmla="*/ 58 w 828"/>
              <a:gd name="T57" fmla="*/ 472 h 825"/>
              <a:gd name="T58" fmla="*/ 110 w 828"/>
              <a:gd name="T59" fmla="*/ 439 h 825"/>
              <a:gd name="T60" fmla="*/ 165 w 828"/>
              <a:gd name="T61" fmla="*/ 439 h 825"/>
              <a:gd name="T62" fmla="*/ 224 w 828"/>
              <a:gd name="T63" fmla="*/ 577 h 825"/>
              <a:gd name="T64" fmla="*/ 188 w 828"/>
              <a:gd name="T65" fmla="*/ 614 h 825"/>
              <a:gd name="T66" fmla="*/ 127 w 828"/>
              <a:gd name="T67" fmla="*/ 627 h 825"/>
              <a:gd name="T68" fmla="*/ 127 w 828"/>
              <a:gd name="T69" fmla="*/ 708 h 825"/>
              <a:gd name="T70" fmla="*/ 208 w 828"/>
              <a:gd name="T71" fmla="*/ 708 h 825"/>
              <a:gd name="T72" fmla="*/ 222 w 828"/>
              <a:gd name="T73" fmla="*/ 647 h 825"/>
              <a:gd name="T74" fmla="*/ 259 w 828"/>
              <a:gd name="T75" fmla="*/ 610 h 825"/>
              <a:gd name="T76" fmla="*/ 390 w 828"/>
              <a:gd name="T77" fmla="*/ 663 h 825"/>
              <a:gd name="T78" fmla="*/ 390 w 828"/>
              <a:gd name="T79" fmla="*/ 715 h 825"/>
              <a:gd name="T80" fmla="*/ 357 w 828"/>
              <a:gd name="T81" fmla="*/ 767 h 825"/>
              <a:gd name="T82" fmla="*/ 414 w 828"/>
              <a:gd name="T83" fmla="*/ 825 h 825"/>
              <a:gd name="T84" fmla="*/ 472 w 828"/>
              <a:gd name="T85" fmla="*/ 767 h 825"/>
              <a:gd name="T86" fmla="*/ 438 w 828"/>
              <a:gd name="T87" fmla="*/ 715 h 825"/>
              <a:gd name="T88" fmla="*/ 438 w 828"/>
              <a:gd name="T89" fmla="*/ 663 h 825"/>
              <a:gd name="T90" fmla="*/ 572 w 828"/>
              <a:gd name="T91" fmla="*/ 607 h 825"/>
              <a:gd name="T92" fmla="*/ 612 w 828"/>
              <a:gd name="T93" fmla="*/ 647 h 825"/>
              <a:gd name="T94" fmla="*/ 625 w 828"/>
              <a:gd name="T95" fmla="*/ 708 h 825"/>
              <a:gd name="T96" fmla="*/ 706 w 828"/>
              <a:gd name="T97" fmla="*/ 708 h 825"/>
              <a:gd name="T98" fmla="*/ 706 w 828"/>
              <a:gd name="T99" fmla="*/ 627 h 825"/>
              <a:gd name="T100" fmla="*/ 646 w 828"/>
              <a:gd name="T101" fmla="*/ 614 h 825"/>
              <a:gd name="T102" fmla="*/ 606 w 828"/>
              <a:gd name="T103" fmla="*/ 574 h 825"/>
              <a:gd name="T104" fmla="*/ 662 w 828"/>
              <a:gd name="T105" fmla="*/ 438 h 825"/>
              <a:gd name="T106" fmla="*/ 718 w 828"/>
              <a:gd name="T107" fmla="*/ 438 h 825"/>
              <a:gd name="T108" fmla="*/ 770 w 828"/>
              <a:gd name="T109" fmla="*/ 472 h 825"/>
              <a:gd name="T110" fmla="*/ 828 w 828"/>
              <a:gd name="T111" fmla="*/ 414 h 825"/>
              <a:gd name="T112" fmla="*/ 770 w 828"/>
              <a:gd name="T113" fmla="*/ 357 h 825"/>
              <a:gd name="T114" fmla="*/ 414 w 828"/>
              <a:gd name="T115" fmla="*/ 616 h 825"/>
              <a:gd name="T116" fmla="*/ 212 w 828"/>
              <a:gd name="T117" fmla="*/ 414 h 825"/>
              <a:gd name="T118" fmla="*/ 414 w 828"/>
              <a:gd name="T119" fmla="*/ 213 h 825"/>
              <a:gd name="T120" fmla="*/ 615 w 828"/>
              <a:gd name="T121" fmla="*/ 414 h 825"/>
              <a:gd name="T122" fmla="*/ 414 w 828"/>
              <a:gd name="T123" fmla="*/ 616 h 8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28" h="825">
                <a:moveTo>
                  <a:pt x="770" y="357"/>
                </a:moveTo>
                <a:cubicBezTo>
                  <a:pt x="747" y="357"/>
                  <a:pt x="727" y="370"/>
                  <a:pt x="718" y="390"/>
                </a:cubicBezTo>
                <a:cubicBezTo>
                  <a:pt x="662" y="390"/>
                  <a:pt x="662" y="390"/>
                  <a:pt x="662" y="390"/>
                </a:cubicBezTo>
                <a:cubicBezTo>
                  <a:pt x="657" y="339"/>
                  <a:pt x="637" y="293"/>
                  <a:pt x="606" y="255"/>
                </a:cubicBezTo>
                <a:cubicBezTo>
                  <a:pt x="646" y="215"/>
                  <a:pt x="646" y="215"/>
                  <a:pt x="646" y="215"/>
                </a:cubicBezTo>
                <a:cubicBezTo>
                  <a:pt x="666" y="223"/>
                  <a:pt x="690" y="219"/>
                  <a:pt x="706" y="202"/>
                </a:cubicBezTo>
                <a:cubicBezTo>
                  <a:pt x="729" y="180"/>
                  <a:pt x="729" y="143"/>
                  <a:pt x="706" y="121"/>
                </a:cubicBezTo>
                <a:cubicBezTo>
                  <a:pt x="684" y="98"/>
                  <a:pt x="647" y="98"/>
                  <a:pt x="625" y="121"/>
                </a:cubicBezTo>
                <a:cubicBezTo>
                  <a:pt x="609" y="137"/>
                  <a:pt x="604" y="161"/>
                  <a:pt x="612" y="181"/>
                </a:cubicBezTo>
                <a:cubicBezTo>
                  <a:pt x="572" y="221"/>
                  <a:pt x="572" y="221"/>
                  <a:pt x="572" y="221"/>
                </a:cubicBezTo>
                <a:cubicBezTo>
                  <a:pt x="535" y="191"/>
                  <a:pt x="488" y="171"/>
                  <a:pt x="438" y="166"/>
                </a:cubicBezTo>
                <a:cubicBezTo>
                  <a:pt x="438" y="110"/>
                  <a:pt x="438" y="110"/>
                  <a:pt x="438" y="110"/>
                </a:cubicBezTo>
                <a:cubicBezTo>
                  <a:pt x="457" y="101"/>
                  <a:pt x="471" y="81"/>
                  <a:pt x="471" y="58"/>
                </a:cubicBezTo>
                <a:cubicBezTo>
                  <a:pt x="471" y="26"/>
                  <a:pt x="445" y="0"/>
                  <a:pt x="414" y="0"/>
                </a:cubicBezTo>
                <a:cubicBezTo>
                  <a:pt x="382" y="0"/>
                  <a:pt x="356" y="26"/>
                  <a:pt x="356" y="58"/>
                </a:cubicBezTo>
                <a:cubicBezTo>
                  <a:pt x="356" y="81"/>
                  <a:pt x="370" y="101"/>
                  <a:pt x="390" y="110"/>
                </a:cubicBezTo>
                <a:cubicBezTo>
                  <a:pt x="390" y="166"/>
                  <a:pt x="390" y="166"/>
                  <a:pt x="390" y="166"/>
                </a:cubicBezTo>
                <a:cubicBezTo>
                  <a:pt x="340" y="170"/>
                  <a:pt x="295" y="190"/>
                  <a:pt x="258" y="219"/>
                </a:cubicBezTo>
                <a:cubicBezTo>
                  <a:pt x="221" y="182"/>
                  <a:pt x="221" y="182"/>
                  <a:pt x="221" y="182"/>
                </a:cubicBezTo>
                <a:cubicBezTo>
                  <a:pt x="229" y="162"/>
                  <a:pt x="225" y="137"/>
                  <a:pt x="208" y="121"/>
                </a:cubicBezTo>
                <a:cubicBezTo>
                  <a:pt x="186" y="98"/>
                  <a:pt x="149" y="98"/>
                  <a:pt x="127" y="121"/>
                </a:cubicBezTo>
                <a:cubicBezTo>
                  <a:pt x="105" y="143"/>
                  <a:pt x="105" y="180"/>
                  <a:pt x="127" y="202"/>
                </a:cubicBezTo>
                <a:cubicBezTo>
                  <a:pt x="143" y="218"/>
                  <a:pt x="166" y="223"/>
                  <a:pt x="187" y="216"/>
                </a:cubicBezTo>
                <a:cubicBezTo>
                  <a:pt x="223" y="253"/>
                  <a:pt x="223" y="253"/>
                  <a:pt x="223" y="253"/>
                </a:cubicBezTo>
                <a:cubicBezTo>
                  <a:pt x="191" y="291"/>
                  <a:pt x="170" y="338"/>
                  <a:pt x="165" y="391"/>
                </a:cubicBezTo>
                <a:cubicBezTo>
                  <a:pt x="110" y="391"/>
                  <a:pt x="110" y="391"/>
                  <a:pt x="110" y="391"/>
                </a:cubicBezTo>
                <a:cubicBezTo>
                  <a:pt x="101" y="371"/>
                  <a:pt x="81" y="357"/>
                  <a:pt x="58" y="357"/>
                </a:cubicBezTo>
                <a:cubicBezTo>
                  <a:pt x="26" y="357"/>
                  <a:pt x="0" y="383"/>
                  <a:pt x="0" y="415"/>
                </a:cubicBezTo>
                <a:cubicBezTo>
                  <a:pt x="0" y="446"/>
                  <a:pt x="26" y="472"/>
                  <a:pt x="58" y="472"/>
                </a:cubicBezTo>
                <a:cubicBezTo>
                  <a:pt x="81" y="472"/>
                  <a:pt x="101" y="458"/>
                  <a:pt x="110" y="439"/>
                </a:cubicBezTo>
                <a:cubicBezTo>
                  <a:pt x="165" y="439"/>
                  <a:pt x="165" y="439"/>
                  <a:pt x="165" y="439"/>
                </a:cubicBezTo>
                <a:cubicBezTo>
                  <a:pt x="170" y="491"/>
                  <a:pt x="192" y="539"/>
                  <a:pt x="224" y="577"/>
                </a:cubicBezTo>
                <a:cubicBezTo>
                  <a:pt x="188" y="614"/>
                  <a:pt x="188" y="614"/>
                  <a:pt x="188" y="614"/>
                </a:cubicBezTo>
                <a:cubicBezTo>
                  <a:pt x="167" y="606"/>
                  <a:pt x="143" y="610"/>
                  <a:pt x="127" y="627"/>
                </a:cubicBezTo>
                <a:cubicBezTo>
                  <a:pt x="105" y="649"/>
                  <a:pt x="105" y="686"/>
                  <a:pt x="127" y="708"/>
                </a:cubicBezTo>
                <a:cubicBezTo>
                  <a:pt x="149" y="731"/>
                  <a:pt x="186" y="731"/>
                  <a:pt x="208" y="708"/>
                </a:cubicBezTo>
                <a:cubicBezTo>
                  <a:pt x="225" y="692"/>
                  <a:pt x="229" y="668"/>
                  <a:pt x="222" y="647"/>
                </a:cubicBezTo>
                <a:cubicBezTo>
                  <a:pt x="259" y="610"/>
                  <a:pt x="259" y="610"/>
                  <a:pt x="259" y="610"/>
                </a:cubicBezTo>
                <a:cubicBezTo>
                  <a:pt x="296" y="639"/>
                  <a:pt x="341" y="658"/>
                  <a:pt x="390" y="663"/>
                </a:cubicBezTo>
                <a:cubicBezTo>
                  <a:pt x="390" y="715"/>
                  <a:pt x="390" y="715"/>
                  <a:pt x="390" y="715"/>
                </a:cubicBezTo>
                <a:cubicBezTo>
                  <a:pt x="371" y="724"/>
                  <a:pt x="357" y="744"/>
                  <a:pt x="357" y="767"/>
                </a:cubicBezTo>
                <a:cubicBezTo>
                  <a:pt x="357" y="799"/>
                  <a:pt x="383" y="825"/>
                  <a:pt x="414" y="825"/>
                </a:cubicBezTo>
                <a:cubicBezTo>
                  <a:pt x="446" y="825"/>
                  <a:pt x="472" y="799"/>
                  <a:pt x="472" y="767"/>
                </a:cubicBezTo>
                <a:cubicBezTo>
                  <a:pt x="472" y="744"/>
                  <a:pt x="458" y="724"/>
                  <a:pt x="438" y="715"/>
                </a:cubicBezTo>
                <a:cubicBezTo>
                  <a:pt x="438" y="663"/>
                  <a:pt x="438" y="663"/>
                  <a:pt x="438" y="663"/>
                </a:cubicBezTo>
                <a:cubicBezTo>
                  <a:pt x="489" y="658"/>
                  <a:pt x="534" y="638"/>
                  <a:pt x="572" y="607"/>
                </a:cubicBezTo>
                <a:cubicBezTo>
                  <a:pt x="612" y="647"/>
                  <a:pt x="612" y="647"/>
                  <a:pt x="612" y="647"/>
                </a:cubicBezTo>
                <a:cubicBezTo>
                  <a:pt x="604" y="668"/>
                  <a:pt x="609" y="692"/>
                  <a:pt x="625" y="708"/>
                </a:cubicBezTo>
                <a:cubicBezTo>
                  <a:pt x="647" y="731"/>
                  <a:pt x="684" y="731"/>
                  <a:pt x="706" y="708"/>
                </a:cubicBezTo>
                <a:cubicBezTo>
                  <a:pt x="729" y="686"/>
                  <a:pt x="729" y="649"/>
                  <a:pt x="706" y="627"/>
                </a:cubicBezTo>
                <a:cubicBezTo>
                  <a:pt x="690" y="610"/>
                  <a:pt x="666" y="606"/>
                  <a:pt x="646" y="614"/>
                </a:cubicBezTo>
                <a:cubicBezTo>
                  <a:pt x="606" y="574"/>
                  <a:pt x="606" y="574"/>
                  <a:pt x="606" y="574"/>
                </a:cubicBezTo>
                <a:cubicBezTo>
                  <a:pt x="637" y="536"/>
                  <a:pt x="657" y="489"/>
                  <a:pt x="662" y="438"/>
                </a:cubicBezTo>
                <a:cubicBezTo>
                  <a:pt x="718" y="438"/>
                  <a:pt x="718" y="438"/>
                  <a:pt x="718" y="438"/>
                </a:cubicBezTo>
                <a:cubicBezTo>
                  <a:pt x="727" y="458"/>
                  <a:pt x="747" y="472"/>
                  <a:pt x="770" y="472"/>
                </a:cubicBezTo>
                <a:cubicBezTo>
                  <a:pt x="802" y="472"/>
                  <a:pt x="828" y="446"/>
                  <a:pt x="828" y="414"/>
                </a:cubicBezTo>
                <a:cubicBezTo>
                  <a:pt x="828" y="382"/>
                  <a:pt x="802" y="357"/>
                  <a:pt x="770" y="357"/>
                </a:cubicBezTo>
                <a:close/>
                <a:moveTo>
                  <a:pt x="414" y="616"/>
                </a:moveTo>
                <a:cubicBezTo>
                  <a:pt x="302" y="616"/>
                  <a:pt x="212" y="525"/>
                  <a:pt x="212" y="414"/>
                </a:cubicBezTo>
                <a:cubicBezTo>
                  <a:pt x="212" y="303"/>
                  <a:pt x="302" y="213"/>
                  <a:pt x="414" y="213"/>
                </a:cubicBezTo>
                <a:cubicBezTo>
                  <a:pt x="525" y="213"/>
                  <a:pt x="615" y="303"/>
                  <a:pt x="615" y="414"/>
                </a:cubicBezTo>
                <a:cubicBezTo>
                  <a:pt x="615" y="525"/>
                  <a:pt x="525" y="616"/>
                  <a:pt x="414" y="616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 extrusionH="254000" prstMaterial="softEdge">
            <a:contourClr>
              <a:schemeClr val="tx1"/>
            </a:contourClr>
          </a:sp3d>
        </p:spPr>
        <p:txBody>
          <a:bodyPr vert="horz" wrap="square" lIns="68577" tIns="34289" rIns="68577" bIns="34289" numCol="1" anchor="t" anchorCtr="0" compatLnSpc="1">
            <a:prstTxWarp prst="textNoShape">
              <a:avLst/>
            </a:prstTxWarp>
          </a:bodyPr>
          <a:lstStyle/>
          <a:p>
            <a:pPr defTabSz="685766"/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13" name="Freeform 9"/>
          <p:cNvSpPr>
            <a:spLocks noEditPoints="1"/>
          </p:cNvSpPr>
          <p:nvPr userDrawn="1"/>
        </p:nvSpPr>
        <p:spPr bwMode="auto">
          <a:xfrm rot="1800000">
            <a:off x="5167998" y="2053438"/>
            <a:ext cx="184882" cy="245641"/>
          </a:xfrm>
          <a:custGeom>
            <a:avLst/>
            <a:gdLst>
              <a:gd name="T0" fmla="*/ 770 w 828"/>
              <a:gd name="T1" fmla="*/ 357 h 825"/>
              <a:gd name="T2" fmla="*/ 718 w 828"/>
              <a:gd name="T3" fmla="*/ 390 h 825"/>
              <a:gd name="T4" fmla="*/ 662 w 828"/>
              <a:gd name="T5" fmla="*/ 390 h 825"/>
              <a:gd name="T6" fmla="*/ 606 w 828"/>
              <a:gd name="T7" fmla="*/ 255 h 825"/>
              <a:gd name="T8" fmla="*/ 646 w 828"/>
              <a:gd name="T9" fmla="*/ 215 h 825"/>
              <a:gd name="T10" fmla="*/ 706 w 828"/>
              <a:gd name="T11" fmla="*/ 202 h 825"/>
              <a:gd name="T12" fmla="*/ 706 w 828"/>
              <a:gd name="T13" fmla="*/ 121 h 825"/>
              <a:gd name="T14" fmla="*/ 625 w 828"/>
              <a:gd name="T15" fmla="*/ 121 h 825"/>
              <a:gd name="T16" fmla="*/ 612 w 828"/>
              <a:gd name="T17" fmla="*/ 181 h 825"/>
              <a:gd name="T18" fmla="*/ 572 w 828"/>
              <a:gd name="T19" fmla="*/ 221 h 825"/>
              <a:gd name="T20" fmla="*/ 438 w 828"/>
              <a:gd name="T21" fmla="*/ 166 h 825"/>
              <a:gd name="T22" fmla="*/ 438 w 828"/>
              <a:gd name="T23" fmla="*/ 110 h 825"/>
              <a:gd name="T24" fmla="*/ 471 w 828"/>
              <a:gd name="T25" fmla="*/ 58 h 825"/>
              <a:gd name="T26" fmla="*/ 414 w 828"/>
              <a:gd name="T27" fmla="*/ 0 h 825"/>
              <a:gd name="T28" fmla="*/ 356 w 828"/>
              <a:gd name="T29" fmla="*/ 58 h 825"/>
              <a:gd name="T30" fmla="*/ 390 w 828"/>
              <a:gd name="T31" fmla="*/ 110 h 825"/>
              <a:gd name="T32" fmla="*/ 390 w 828"/>
              <a:gd name="T33" fmla="*/ 166 h 825"/>
              <a:gd name="T34" fmla="*/ 258 w 828"/>
              <a:gd name="T35" fmla="*/ 219 h 825"/>
              <a:gd name="T36" fmla="*/ 221 w 828"/>
              <a:gd name="T37" fmla="*/ 182 h 825"/>
              <a:gd name="T38" fmla="*/ 208 w 828"/>
              <a:gd name="T39" fmla="*/ 121 h 825"/>
              <a:gd name="T40" fmla="*/ 127 w 828"/>
              <a:gd name="T41" fmla="*/ 121 h 825"/>
              <a:gd name="T42" fmla="*/ 127 w 828"/>
              <a:gd name="T43" fmla="*/ 202 h 825"/>
              <a:gd name="T44" fmla="*/ 187 w 828"/>
              <a:gd name="T45" fmla="*/ 216 h 825"/>
              <a:gd name="T46" fmla="*/ 223 w 828"/>
              <a:gd name="T47" fmla="*/ 253 h 825"/>
              <a:gd name="T48" fmla="*/ 165 w 828"/>
              <a:gd name="T49" fmla="*/ 391 h 825"/>
              <a:gd name="T50" fmla="*/ 110 w 828"/>
              <a:gd name="T51" fmla="*/ 391 h 825"/>
              <a:gd name="T52" fmla="*/ 58 w 828"/>
              <a:gd name="T53" fmla="*/ 357 h 825"/>
              <a:gd name="T54" fmla="*/ 0 w 828"/>
              <a:gd name="T55" fmla="*/ 415 h 825"/>
              <a:gd name="T56" fmla="*/ 58 w 828"/>
              <a:gd name="T57" fmla="*/ 472 h 825"/>
              <a:gd name="T58" fmla="*/ 110 w 828"/>
              <a:gd name="T59" fmla="*/ 439 h 825"/>
              <a:gd name="T60" fmla="*/ 165 w 828"/>
              <a:gd name="T61" fmla="*/ 439 h 825"/>
              <a:gd name="T62" fmla="*/ 224 w 828"/>
              <a:gd name="T63" fmla="*/ 577 h 825"/>
              <a:gd name="T64" fmla="*/ 188 w 828"/>
              <a:gd name="T65" fmla="*/ 614 h 825"/>
              <a:gd name="T66" fmla="*/ 127 w 828"/>
              <a:gd name="T67" fmla="*/ 627 h 825"/>
              <a:gd name="T68" fmla="*/ 127 w 828"/>
              <a:gd name="T69" fmla="*/ 708 h 825"/>
              <a:gd name="T70" fmla="*/ 208 w 828"/>
              <a:gd name="T71" fmla="*/ 708 h 825"/>
              <a:gd name="T72" fmla="*/ 222 w 828"/>
              <a:gd name="T73" fmla="*/ 647 h 825"/>
              <a:gd name="T74" fmla="*/ 259 w 828"/>
              <a:gd name="T75" fmla="*/ 610 h 825"/>
              <a:gd name="T76" fmla="*/ 390 w 828"/>
              <a:gd name="T77" fmla="*/ 663 h 825"/>
              <a:gd name="T78" fmla="*/ 390 w 828"/>
              <a:gd name="T79" fmla="*/ 715 h 825"/>
              <a:gd name="T80" fmla="*/ 357 w 828"/>
              <a:gd name="T81" fmla="*/ 767 h 825"/>
              <a:gd name="T82" fmla="*/ 414 w 828"/>
              <a:gd name="T83" fmla="*/ 825 h 825"/>
              <a:gd name="T84" fmla="*/ 472 w 828"/>
              <a:gd name="T85" fmla="*/ 767 h 825"/>
              <a:gd name="T86" fmla="*/ 438 w 828"/>
              <a:gd name="T87" fmla="*/ 715 h 825"/>
              <a:gd name="T88" fmla="*/ 438 w 828"/>
              <a:gd name="T89" fmla="*/ 663 h 825"/>
              <a:gd name="T90" fmla="*/ 572 w 828"/>
              <a:gd name="T91" fmla="*/ 607 h 825"/>
              <a:gd name="T92" fmla="*/ 612 w 828"/>
              <a:gd name="T93" fmla="*/ 647 h 825"/>
              <a:gd name="T94" fmla="*/ 625 w 828"/>
              <a:gd name="T95" fmla="*/ 708 h 825"/>
              <a:gd name="T96" fmla="*/ 706 w 828"/>
              <a:gd name="T97" fmla="*/ 708 h 825"/>
              <a:gd name="T98" fmla="*/ 706 w 828"/>
              <a:gd name="T99" fmla="*/ 627 h 825"/>
              <a:gd name="T100" fmla="*/ 646 w 828"/>
              <a:gd name="T101" fmla="*/ 614 h 825"/>
              <a:gd name="T102" fmla="*/ 606 w 828"/>
              <a:gd name="T103" fmla="*/ 574 h 825"/>
              <a:gd name="T104" fmla="*/ 662 w 828"/>
              <a:gd name="T105" fmla="*/ 438 h 825"/>
              <a:gd name="T106" fmla="*/ 718 w 828"/>
              <a:gd name="T107" fmla="*/ 438 h 825"/>
              <a:gd name="T108" fmla="*/ 770 w 828"/>
              <a:gd name="T109" fmla="*/ 472 h 825"/>
              <a:gd name="T110" fmla="*/ 828 w 828"/>
              <a:gd name="T111" fmla="*/ 414 h 825"/>
              <a:gd name="T112" fmla="*/ 770 w 828"/>
              <a:gd name="T113" fmla="*/ 357 h 825"/>
              <a:gd name="T114" fmla="*/ 414 w 828"/>
              <a:gd name="T115" fmla="*/ 616 h 825"/>
              <a:gd name="T116" fmla="*/ 212 w 828"/>
              <a:gd name="T117" fmla="*/ 414 h 825"/>
              <a:gd name="T118" fmla="*/ 414 w 828"/>
              <a:gd name="T119" fmla="*/ 213 h 825"/>
              <a:gd name="T120" fmla="*/ 615 w 828"/>
              <a:gd name="T121" fmla="*/ 414 h 825"/>
              <a:gd name="T122" fmla="*/ 414 w 828"/>
              <a:gd name="T123" fmla="*/ 616 h 8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28" h="825">
                <a:moveTo>
                  <a:pt x="770" y="357"/>
                </a:moveTo>
                <a:cubicBezTo>
                  <a:pt x="747" y="357"/>
                  <a:pt x="727" y="370"/>
                  <a:pt x="718" y="390"/>
                </a:cubicBezTo>
                <a:cubicBezTo>
                  <a:pt x="662" y="390"/>
                  <a:pt x="662" y="390"/>
                  <a:pt x="662" y="390"/>
                </a:cubicBezTo>
                <a:cubicBezTo>
                  <a:pt x="657" y="339"/>
                  <a:pt x="637" y="293"/>
                  <a:pt x="606" y="255"/>
                </a:cubicBezTo>
                <a:cubicBezTo>
                  <a:pt x="646" y="215"/>
                  <a:pt x="646" y="215"/>
                  <a:pt x="646" y="215"/>
                </a:cubicBezTo>
                <a:cubicBezTo>
                  <a:pt x="666" y="223"/>
                  <a:pt x="690" y="219"/>
                  <a:pt x="706" y="202"/>
                </a:cubicBezTo>
                <a:cubicBezTo>
                  <a:pt x="729" y="180"/>
                  <a:pt x="729" y="143"/>
                  <a:pt x="706" y="121"/>
                </a:cubicBezTo>
                <a:cubicBezTo>
                  <a:pt x="684" y="98"/>
                  <a:pt x="647" y="98"/>
                  <a:pt x="625" y="121"/>
                </a:cubicBezTo>
                <a:cubicBezTo>
                  <a:pt x="609" y="137"/>
                  <a:pt x="604" y="161"/>
                  <a:pt x="612" y="181"/>
                </a:cubicBezTo>
                <a:cubicBezTo>
                  <a:pt x="572" y="221"/>
                  <a:pt x="572" y="221"/>
                  <a:pt x="572" y="221"/>
                </a:cubicBezTo>
                <a:cubicBezTo>
                  <a:pt x="535" y="191"/>
                  <a:pt x="488" y="171"/>
                  <a:pt x="438" y="166"/>
                </a:cubicBezTo>
                <a:cubicBezTo>
                  <a:pt x="438" y="110"/>
                  <a:pt x="438" y="110"/>
                  <a:pt x="438" y="110"/>
                </a:cubicBezTo>
                <a:cubicBezTo>
                  <a:pt x="457" y="101"/>
                  <a:pt x="471" y="81"/>
                  <a:pt x="471" y="58"/>
                </a:cubicBezTo>
                <a:cubicBezTo>
                  <a:pt x="471" y="26"/>
                  <a:pt x="445" y="0"/>
                  <a:pt x="414" y="0"/>
                </a:cubicBezTo>
                <a:cubicBezTo>
                  <a:pt x="382" y="0"/>
                  <a:pt x="356" y="26"/>
                  <a:pt x="356" y="58"/>
                </a:cubicBezTo>
                <a:cubicBezTo>
                  <a:pt x="356" y="81"/>
                  <a:pt x="370" y="101"/>
                  <a:pt x="390" y="110"/>
                </a:cubicBezTo>
                <a:cubicBezTo>
                  <a:pt x="390" y="166"/>
                  <a:pt x="390" y="166"/>
                  <a:pt x="390" y="166"/>
                </a:cubicBezTo>
                <a:cubicBezTo>
                  <a:pt x="340" y="170"/>
                  <a:pt x="295" y="190"/>
                  <a:pt x="258" y="219"/>
                </a:cubicBezTo>
                <a:cubicBezTo>
                  <a:pt x="221" y="182"/>
                  <a:pt x="221" y="182"/>
                  <a:pt x="221" y="182"/>
                </a:cubicBezTo>
                <a:cubicBezTo>
                  <a:pt x="229" y="162"/>
                  <a:pt x="225" y="137"/>
                  <a:pt x="208" y="121"/>
                </a:cubicBezTo>
                <a:cubicBezTo>
                  <a:pt x="186" y="98"/>
                  <a:pt x="149" y="98"/>
                  <a:pt x="127" y="121"/>
                </a:cubicBezTo>
                <a:cubicBezTo>
                  <a:pt x="105" y="143"/>
                  <a:pt x="105" y="180"/>
                  <a:pt x="127" y="202"/>
                </a:cubicBezTo>
                <a:cubicBezTo>
                  <a:pt x="143" y="218"/>
                  <a:pt x="166" y="223"/>
                  <a:pt x="187" y="216"/>
                </a:cubicBezTo>
                <a:cubicBezTo>
                  <a:pt x="223" y="253"/>
                  <a:pt x="223" y="253"/>
                  <a:pt x="223" y="253"/>
                </a:cubicBezTo>
                <a:cubicBezTo>
                  <a:pt x="191" y="291"/>
                  <a:pt x="170" y="338"/>
                  <a:pt x="165" y="391"/>
                </a:cubicBezTo>
                <a:cubicBezTo>
                  <a:pt x="110" y="391"/>
                  <a:pt x="110" y="391"/>
                  <a:pt x="110" y="391"/>
                </a:cubicBezTo>
                <a:cubicBezTo>
                  <a:pt x="101" y="371"/>
                  <a:pt x="81" y="357"/>
                  <a:pt x="58" y="357"/>
                </a:cubicBezTo>
                <a:cubicBezTo>
                  <a:pt x="26" y="357"/>
                  <a:pt x="0" y="383"/>
                  <a:pt x="0" y="415"/>
                </a:cubicBezTo>
                <a:cubicBezTo>
                  <a:pt x="0" y="446"/>
                  <a:pt x="26" y="472"/>
                  <a:pt x="58" y="472"/>
                </a:cubicBezTo>
                <a:cubicBezTo>
                  <a:pt x="81" y="472"/>
                  <a:pt x="101" y="458"/>
                  <a:pt x="110" y="439"/>
                </a:cubicBezTo>
                <a:cubicBezTo>
                  <a:pt x="165" y="439"/>
                  <a:pt x="165" y="439"/>
                  <a:pt x="165" y="439"/>
                </a:cubicBezTo>
                <a:cubicBezTo>
                  <a:pt x="170" y="491"/>
                  <a:pt x="192" y="539"/>
                  <a:pt x="224" y="577"/>
                </a:cubicBezTo>
                <a:cubicBezTo>
                  <a:pt x="188" y="614"/>
                  <a:pt x="188" y="614"/>
                  <a:pt x="188" y="614"/>
                </a:cubicBezTo>
                <a:cubicBezTo>
                  <a:pt x="167" y="606"/>
                  <a:pt x="143" y="610"/>
                  <a:pt x="127" y="627"/>
                </a:cubicBezTo>
                <a:cubicBezTo>
                  <a:pt x="105" y="649"/>
                  <a:pt x="105" y="686"/>
                  <a:pt x="127" y="708"/>
                </a:cubicBezTo>
                <a:cubicBezTo>
                  <a:pt x="149" y="731"/>
                  <a:pt x="186" y="731"/>
                  <a:pt x="208" y="708"/>
                </a:cubicBezTo>
                <a:cubicBezTo>
                  <a:pt x="225" y="692"/>
                  <a:pt x="229" y="668"/>
                  <a:pt x="222" y="647"/>
                </a:cubicBezTo>
                <a:cubicBezTo>
                  <a:pt x="259" y="610"/>
                  <a:pt x="259" y="610"/>
                  <a:pt x="259" y="610"/>
                </a:cubicBezTo>
                <a:cubicBezTo>
                  <a:pt x="296" y="639"/>
                  <a:pt x="341" y="658"/>
                  <a:pt x="390" y="663"/>
                </a:cubicBezTo>
                <a:cubicBezTo>
                  <a:pt x="390" y="715"/>
                  <a:pt x="390" y="715"/>
                  <a:pt x="390" y="715"/>
                </a:cubicBezTo>
                <a:cubicBezTo>
                  <a:pt x="371" y="724"/>
                  <a:pt x="357" y="744"/>
                  <a:pt x="357" y="767"/>
                </a:cubicBezTo>
                <a:cubicBezTo>
                  <a:pt x="357" y="799"/>
                  <a:pt x="383" y="825"/>
                  <a:pt x="414" y="825"/>
                </a:cubicBezTo>
                <a:cubicBezTo>
                  <a:pt x="446" y="825"/>
                  <a:pt x="472" y="799"/>
                  <a:pt x="472" y="767"/>
                </a:cubicBezTo>
                <a:cubicBezTo>
                  <a:pt x="472" y="744"/>
                  <a:pt x="458" y="724"/>
                  <a:pt x="438" y="715"/>
                </a:cubicBezTo>
                <a:cubicBezTo>
                  <a:pt x="438" y="663"/>
                  <a:pt x="438" y="663"/>
                  <a:pt x="438" y="663"/>
                </a:cubicBezTo>
                <a:cubicBezTo>
                  <a:pt x="489" y="658"/>
                  <a:pt x="534" y="638"/>
                  <a:pt x="572" y="607"/>
                </a:cubicBezTo>
                <a:cubicBezTo>
                  <a:pt x="612" y="647"/>
                  <a:pt x="612" y="647"/>
                  <a:pt x="612" y="647"/>
                </a:cubicBezTo>
                <a:cubicBezTo>
                  <a:pt x="604" y="668"/>
                  <a:pt x="609" y="692"/>
                  <a:pt x="625" y="708"/>
                </a:cubicBezTo>
                <a:cubicBezTo>
                  <a:pt x="647" y="731"/>
                  <a:pt x="684" y="731"/>
                  <a:pt x="706" y="708"/>
                </a:cubicBezTo>
                <a:cubicBezTo>
                  <a:pt x="729" y="686"/>
                  <a:pt x="729" y="649"/>
                  <a:pt x="706" y="627"/>
                </a:cubicBezTo>
                <a:cubicBezTo>
                  <a:pt x="690" y="610"/>
                  <a:pt x="666" y="606"/>
                  <a:pt x="646" y="614"/>
                </a:cubicBezTo>
                <a:cubicBezTo>
                  <a:pt x="606" y="574"/>
                  <a:pt x="606" y="574"/>
                  <a:pt x="606" y="574"/>
                </a:cubicBezTo>
                <a:cubicBezTo>
                  <a:pt x="637" y="536"/>
                  <a:pt x="657" y="489"/>
                  <a:pt x="662" y="438"/>
                </a:cubicBezTo>
                <a:cubicBezTo>
                  <a:pt x="718" y="438"/>
                  <a:pt x="718" y="438"/>
                  <a:pt x="718" y="438"/>
                </a:cubicBezTo>
                <a:cubicBezTo>
                  <a:pt x="727" y="458"/>
                  <a:pt x="747" y="472"/>
                  <a:pt x="770" y="472"/>
                </a:cubicBezTo>
                <a:cubicBezTo>
                  <a:pt x="802" y="472"/>
                  <a:pt x="828" y="446"/>
                  <a:pt x="828" y="414"/>
                </a:cubicBezTo>
                <a:cubicBezTo>
                  <a:pt x="828" y="382"/>
                  <a:pt x="802" y="357"/>
                  <a:pt x="770" y="357"/>
                </a:cubicBezTo>
                <a:close/>
                <a:moveTo>
                  <a:pt x="414" y="616"/>
                </a:moveTo>
                <a:cubicBezTo>
                  <a:pt x="302" y="616"/>
                  <a:pt x="212" y="525"/>
                  <a:pt x="212" y="414"/>
                </a:cubicBezTo>
                <a:cubicBezTo>
                  <a:pt x="212" y="303"/>
                  <a:pt x="302" y="213"/>
                  <a:pt x="414" y="213"/>
                </a:cubicBezTo>
                <a:cubicBezTo>
                  <a:pt x="525" y="213"/>
                  <a:pt x="615" y="303"/>
                  <a:pt x="615" y="414"/>
                </a:cubicBezTo>
                <a:cubicBezTo>
                  <a:pt x="615" y="525"/>
                  <a:pt x="525" y="616"/>
                  <a:pt x="414" y="616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 extrusionH="254000" prstMaterial="softEdge">
            <a:contourClr>
              <a:schemeClr val="tx1"/>
            </a:contourClr>
          </a:sp3d>
        </p:spPr>
        <p:txBody>
          <a:bodyPr vert="horz" wrap="square" lIns="68577" tIns="34289" rIns="68577" bIns="34289" numCol="1" anchor="t" anchorCtr="0" compatLnSpc="1">
            <a:prstTxWarp prst="textNoShape">
              <a:avLst/>
            </a:prstTxWarp>
          </a:bodyPr>
          <a:lstStyle/>
          <a:p>
            <a:pPr defTabSz="685766"/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14" name="Freeform 9"/>
          <p:cNvSpPr>
            <a:spLocks noEditPoints="1"/>
          </p:cNvSpPr>
          <p:nvPr userDrawn="1"/>
        </p:nvSpPr>
        <p:spPr bwMode="auto">
          <a:xfrm rot="1800000">
            <a:off x="5473250" y="1776375"/>
            <a:ext cx="127769" cy="169759"/>
          </a:xfrm>
          <a:custGeom>
            <a:avLst/>
            <a:gdLst>
              <a:gd name="T0" fmla="*/ 770 w 828"/>
              <a:gd name="T1" fmla="*/ 357 h 825"/>
              <a:gd name="T2" fmla="*/ 718 w 828"/>
              <a:gd name="T3" fmla="*/ 390 h 825"/>
              <a:gd name="T4" fmla="*/ 662 w 828"/>
              <a:gd name="T5" fmla="*/ 390 h 825"/>
              <a:gd name="T6" fmla="*/ 606 w 828"/>
              <a:gd name="T7" fmla="*/ 255 h 825"/>
              <a:gd name="T8" fmla="*/ 646 w 828"/>
              <a:gd name="T9" fmla="*/ 215 h 825"/>
              <a:gd name="T10" fmla="*/ 706 w 828"/>
              <a:gd name="T11" fmla="*/ 202 h 825"/>
              <a:gd name="T12" fmla="*/ 706 w 828"/>
              <a:gd name="T13" fmla="*/ 121 h 825"/>
              <a:gd name="T14" fmla="*/ 625 w 828"/>
              <a:gd name="T15" fmla="*/ 121 h 825"/>
              <a:gd name="T16" fmla="*/ 612 w 828"/>
              <a:gd name="T17" fmla="*/ 181 h 825"/>
              <a:gd name="T18" fmla="*/ 572 w 828"/>
              <a:gd name="T19" fmla="*/ 221 h 825"/>
              <a:gd name="T20" fmla="*/ 438 w 828"/>
              <a:gd name="T21" fmla="*/ 166 h 825"/>
              <a:gd name="T22" fmla="*/ 438 w 828"/>
              <a:gd name="T23" fmla="*/ 110 h 825"/>
              <a:gd name="T24" fmla="*/ 471 w 828"/>
              <a:gd name="T25" fmla="*/ 58 h 825"/>
              <a:gd name="T26" fmla="*/ 414 w 828"/>
              <a:gd name="T27" fmla="*/ 0 h 825"/>
              <a:gd name="T28" fmla="*/ 356 w 828"/>
              <a:gd name="T29" fmla="*/ 58 h 825"/>
              <a:gd name="T30" fmla="*/ 390 w 828"/>
              <a:gd name="T31" fmla="*/ 110 h 825"/>
              <a:gd name="T32" fmla="*/ 390 w 828"/>
              <a:gd name="T33" fmla="*/ 166 h 825"/>
              <a:gd name="T34" fmla="*/ 258 w 828"/>
              <a:gd name="T35" fmla="*/ 219 h 825"/>
              <a:gd name="T36" fmla="*/ 221 w 828"/>
              <a:gd name="T37" fmla="*/ 182 h 825"/>
              <a:gd name="T38" fmla="*/ 208 w 828"/>
              <a:gd name="T39" fmla="*/ 121 h 825"/>
              <a:gd name="T40" fmla="*/ 127 w 828"/>
              <a:gd name="T41" fmla="*/ 121 h 825"/>
              <a:gd name="T42" fmla="*/ 127 w 828"/>
              <a:gd name="T43" fmla="*/ 202 h 825"/>
              <a:gd name="T44" fmla="*/ 187 w 828"/>
              <a:gd name="T45" fmla="*/ 216 h 825"/>
              <a:gd name="T46" fmla="*/ 223 w 828"/>
              <a:gd name="T47" fmla="*/ 253 h 825"/>
              <a:gd name="T48" fmla="*/ 165 w 828"/>
              <a:gd name="T49" fmla="*/ 391 h 825"/>
              <a:gd name="T50" fmla="*/ 110 w 828"/>
              <a:gd name="T51" fmla="*/ 391 h 825"/>
              <a:gd name="T52" fmla="*/ 58 w 828"/>
              <a:gd name="T53" fmla="*/ 357 h 825"/>
              <a:gd name="T54" fmla="*/ 0 w 828"/>
              <a:gd name="T55" fmla="*/ 415 h 825"/>
              <a:gd name="T56" fmla="*/ 58 w 828"/>
              <a:gd name="T57" fmla="*/ 472 h 825"/>
              <a:gd name="T58" fmla="*/ 110 w 828"/>
              <a:gd name="T59" fmla="*/ 439 h 825"/>
              <a:gd name="T60" fmla="*/ 165 w 828"/>
              <a:gd name="T61" fmla="*/ 439 h 825"/>
              <a:gd name="T62" fmla="*/ 224 w 828"/>
              <a:gd name="T63" fmla="*/ 577 h 825"/>
              <a:gd name="T64" fmla="*/ 188 w 828"/>
              <a:gd name="T65" fmla="*/ 614 h 825"/>
              <a:gd name="T66" fmla="*/ 127 w 828"/>
              <a:gd name="T67" fmla="*/ 627 h 825"/>
              <a:gd name="T68" fmla="*/ 127 w 828"/>
              <a:gd name="T69" fmla="*/ 708 h 825"/>
              <a:gd name="T70" fmla="*/ 208 w 828"/>
              <a:gd name="T71" fmla="*/ 708 h 825"/>
              <a:gd name="T72" fmla="*/ 222 w 828"/>
              <a:gd name="T73" fmla="*/ 647 h 825"/>
              <a:gd name="T74" fmla="*/ 259 w 828"/>
              <a:gd name="T75" fmla="*/ 610 h 825"/>
              <a:gd name="T76" fmla="*/ 390 w 828"/>
              <a:gd name="T77" fmla="*/ 663 h 825"/>
              <a:gd name="T78" fmla="*/ 390 w 828"/>
              <a:gd name="T79" fmla="*/ 715 h 825"/>
              <a:gd name="T80" fmla="*/ 357 w 828"/>
              <a:gd name="T81" fmla="*/ 767 h 825"/>
              <a:gd name="T82" fmla="*/ 414 w 828"/>
              <a:gd name="T83" fmla="*/ 825 h 825"/>
              <a:gd name="T84" fmla="*/ 472 w 828"/>
              <a:gd name="T85" fmla="*/ 767 h 825"/>
              <a:gd name="T86" fmla="*/ 438 w 828"/>
              <a:gd name="T87" fmla="*/ 715 h 825"/>
              <a:gd name="T88" fmla="*/ 438 w 828"/>
              <a:gd name="T89" fmla="*/ 663 h 825"/>
              <a:gd name="T90" fmla="*/ 572 w 828"/>
              <a:gd name="T91" fmla="*/ 607 h 825"/>
              <a:gd name="T92" fmla="*/ 612 w 828"/>
              <a:gd name="T93" fmla="*/ 647 h 825"/>
              <a:gd name="T94" fmla="*/ 625 w 828"/>
              <a:gd name="T95" fmla="*/ 708 h 825"/>
              <a:gd name="T96" fmla="*/ 706 w 828"/>
              <a:gd name="T97" fmla="*/ 708 h 825"/>
              <a:gd name="T98" fmla="*/ 706 w 828"/>
              <a:gd name="T99" fmla="*/ 627 h 825"/>
              <a:gd name="T100" fmla="*/ 646 w 828"/>
              <a:gd name="T101" fmla="*/ 614 h 825"/>
              <a:gd name="T102" fmla="*/ 606 w 828"/>
              <a:gd name="T103" fmla="*/ 574 h 825"/>
              <a:gd name="T104" fmla="*/ 662 w 828"/>
              <a:gd name="T105" fmla="*/ 438 h 825"/>
              <a:gd name="T106" fmla="*/ 718 w 828"/>
              <a:gd name="T107" fmla="*/ 438 h 825"/>
              <a:gd name="T108" fmla="*/ 770 w 828"/>
              <a:gd name="T109" fmla="*/ 472 h 825"/>
              <a:gd name="T110" fmla="*/ 828 w 828"/>
              <a:gd name="T111" fmla="*/ 414 h 825"/>
              <a:gd name="T112" fmla="*/ 770 w 828"/>
              <a:gd name="T113" fmla="*/ 357 h 825"/>
              <a:gd name="T114" fmla="*/ 414 w 828"/>
              <a:gd name="T115" fmla="*/ 616 h 825"/>
              <a:gd name="T116" fmla="*/ 212 w 828"/>
              <a:gd name="T117" fmla="*/ 414 h 825"/>
              <a:gd name="T118" fmla="*/ 414 w 828"/>
              <a:gd name="T119" fmla="*/ 213 h 825"/>
              <a:gd name="T120" fmla="*/ 615 w 828"/>
              <a:gd name="T121" fmla="*/ 414 h 825"/>
              <a:gd name="T122" fmla="*/ 414 w 828"/>
              <a:gd name="T123" fmla="*/ 616 h 8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28" h="825">
                <a:moveTo>
                  <a:pt x="770" y="357"/>
                </a:moveTo>
                <a:cubicBezTo>
                  <a:pt x="747" y="357"/>
                  <a:pt x="727" y="370"/>
                  <a:pt x="718" y="390"/>
                </a:cubicBezTo>
                <a:cubicBezTo>
                  <a:pt x="662" y="390"/>
                  <a:pt x="662" y="390"/>
                  <a:pt x="662" y="390"/>
                </a:cubicBezTo>
                <a:cubicBezTo>
                  <a:pt x="657" y="339"/>
                  <a:pt x="637" y="293"/>
                  <a:pt x="606" y="255"/>
                </a:cubicBezTo>
                <a:cubicBezTo>
                  <a:pt x="646" y="215"/>
                  <a:pt x="646" y="215"/>
                  <a:pt x="646" y="215"/>
                </a:cubicBezTo>
                <a:cubicBezTo>
                  <a:pt x="666" y="223"/>
                  <a:pt x="690" y="219"/>
                  <a:pt x="706" y="202"/>
                </a:cubicBezTo>
                <a:cubicBezTo>
                  <a:pt x="729" y="180"/>
                  <a:pt x="729" y="143"/>
                  <a:pt x="706" y="121"/>
                </a:cubicBezTo>
                <a:cubicBezTo>
                  <a:pt x="684" y="98"/>
                  <a:pt x="647" y="98"/>
                  <a:pt x="625" y="121"/>
                </a:cubicBezTo>
                <a:cubicBezTo>
                  <a:pt x="609" y="137"/>
                  <a:pt x="604" y="161"/>
                  <a:pt x="612" y="181"/>
                </a:cubicBezTo>
                <a:cubicBezTo>
                  <a:pt x="572" y="221"/>
                  <a:pt x="572" y="221"/>
                  <a:pt x="572" y="221"/>
                </a:cubicBezTo>
                <a:cubicBezTo>
                  <a:pt x="535" y="191"/>
                  <a:pt x="488" y="171"/>
                  <a:pt x="438" y="166"/>
                </a:cubicBezTo>
                <a:cubicBezTo>
                  <a:pt x="438" y="110"/>
                  <a:pt x="438" y="110"/>
                  <a:pt x="438" y="110"/>
                </a:cubicBezTo>
                <a:cubicBezTo>
                  <a:pt x="457" y="101"/>
                  <a:pt x="471" y="81"/>
                  <a:pt x="471" y="58"/>
                </a:cubicBezTo>
                <a:cubicBezTo>
                  <a:pt x="471" y="26"/>
                  <a:pt x="445" y="0"/>
                  <a:pt x="414" y="0"/>
                </a:cubicBezTo>
                <a:cubicBezTo>
                  <a:pt x="382" y="0"/>
                  <a:pt x="356" y="26"/>
                  <a:pt x="356" y="58"/>
                </a:cubicBezTo>
                <a:cubicBezTo>
                  <a:pt x="356" y="81"/>
                  <a:pt x="370" y="101"/>
                  <a:pt x="390" y="110"/>
                </a:cubicBezTo>
                <a:cubicBezTo>
                  <a:pt x="390" y="166"/>
                  <a:pt x="390" y="166"/>
                  <a:pt x="390" y="166"/>
                </a:cubicBezTo>
                <a:cubicBezTo>
                  <a:pt x="340" y="170"/>
                  <a:pt x="295" y="190"/>
                  <a:pt x="258" y="219"/>
                </a:cubicBezTo>
                <a:cubicBezTo>
                  <a:pt x="221" y="182"/>
                  <a:pt x="221" y="182"/>
                  <a:pt x="221" y="182"/>
                </a:cubicBezTo>
                <a:cubicBezTo>
                  <a:pt x="229" y="162"/>
                  <a:pt x="225" y="137"/>
                  <a:pt x="208" y="121"/>
                </a:cubicBezTo>
                <a:cubicBezTo>
                  <a:pt x="186" y="98"/>
                  <a:pt x="149" y="98"/>
                  <a:pt x="127" y="121"/>
                </a:cubicBezTo>
                <a:cubicBezTo>
                  <a:pt x="105" y="143"/>
                  <a:pt x="105" y="180"/>
                  <a:pt x="127" y="202"/>
                </a:cubicBezTo>
                <a:cubicBezTo>
                  <a:pt x="143" y="218"/>
                  <a:pt x="166" y="223"/>
                  <a:pt x="187" y="216"/>
                </a:cubicBezTo>
                <a:cubicBezTo>
                  <a:pt x="223" y="253"/>
                  <a:pt x="223" y="253"/>
                  <a:pt x="223" y="253"/>
                </a:cubicBezTo>
                <a:cubicBezTo>
                  <a:pt x="191" y="291"/>
                  <a:pt x="170" y="338"/>
                  <a:pt x="165" y="391"/>
                </a:cubicBezTo>
                <a:cubicBezTo>
                  <a:pt x="110" y="391"/>
                  <a:pt x="110" y="391"/>
                  <a:pt x="110" y="391"/>
                </a:cubicBezTo>
                <a:cubicBezTo>
                  <a:pt x="101" y="371"/>
                  <a:pt x="81" y="357"/>
                  <a:pt x="58" y="357"/>
                </a:cubicBezTo>
                <a:cubicBezTo>
                  <a:pt x="26" y="357"/>
                  <a:pt x="0" y="383"/>
                  <a:pt x="0" y="415"/>
                </a:cubicBezTo>
                <a:cubicBezTo>
                  <a:pt x="0" y="446"/>
                  <a:pt x="26" y="472"/>
                  <a:pt x="58" y="472"/>
                </a:cubicBezTo>
                <a:cubicBezTo>
                  <a:pt x="81" y="472"/>
                  <a:pt x="101" y="458"/>
                  <a:pt x="110" y="439"/>
                </a:cubicBezTo>
                <a:cubicBezTo>
                  <a:pt x="165" y="439"/>
                  <a:pt x="165" y="439"/>
                  <a:pt x="165" y="439"/>
                </a:cubicBezTo>
                <a:cubicBezTo>
                  <a:pt x="170" y="491"/>
                  <a:pt x="192" y="539"/>
                  <a:pt x="224" y="577"/>
                </a:cubicBezTo>
                <a:cubicBezTo>
                  <a:pt x="188" y="614"/>
                  <a:pt x="188" y="614"/>
                  <a:pt x="188" y="614"/>
                </a:cubicBezTo>
                <a:cubicBezTo>
                  <a:pt x="167" y="606"/>
                  <a:pt x="143" y="610"/>
                  <a:pt x="127" y="627"/>
                </a:cubicBezTo>
                <a:cubicBezTo>
                  <a:pt x="105" y="649"/>
                  <a:pt x="105" y="686"/>
                  <a:pt x="127" y="708"/>
                </a:cubicBezTo>
                <a:cubicBezTo>
                  <a:pt x="149" y="731"/>
                  <a:pt x="186" y="731"/>
                  <a:pt x="208" y="708"/>
                </a:cubicBezTo>
                <a:cubicBezTo>
                  <a:pt x="225" y="692"/>
                  <a:pt x="229" y="668"/>
                  <a:pt x="222" y="647"/>
                </a:cubicBezTo>
                <a:cubicBezTo>
                  <a:pt x="259" y="610"/>
                  <a:pt x="259" y="610"/>
                  <a:pt x="259" y="610"/>
                </a:cubicBezTo>
                <a:cubicBezTo>
                  <a:pt x="296" y="639"/>
                  <a:pt x="341" y="658"/>
                  <a:pt x="390" y="663"/>
                </a:cubicBezTo>
                <a:cubicBezTo>
                  <a:pt x="390" y="715"/>
                  <a:pt x="390" y="715"/>
                  <a:pt x="390" y="715"/>
                </a:cubicBezTo>
                <a:cubicBezTo>
                  <a:pt x="371" y="724"/>
                  <a:pt x="357" y="744"/>
                  <a:pt x="357" y="767"/>
                </a:cubicBezTo>
                <a:cubicBezTo>
                  <a:pt x="357" y="799"/>
                  <a:pt x="383" y="825"/>
                  <a:pt x="414" y="825"/>
                </a:cubicBezTo>
                <a:cubicBezTo>
                  <a:pt x="446" y="825"/>
                  <a:pt x="472" y="799"/>
                  <a:pt x="472" y="767"/>
                </a:cubicBezTo>
                <a:cubicBezTo>
                  <a:pt x="472" y="744"/>
                  <a:pt x="458" y="724"/>
                  <a:pt x="438" y="715"/>
                </a:cubicBezTo>
                <a:cubicBezTo>
                  <a:pt x="438" y="663"/>
                  <a:pt x="438" y="663"/>
                  <a:pt x="438" y="663"/>
                </a:cubicBezTo>
                <a:cubicBezTo>
                  <a:pt x="489" y="658"/>
                  <a:pt x="534" y="638"/>
                  <a:pt x="572" y="607"/>
                </a:cubicBezTo>
                <a:cubicBezTo>
                  <a:pt x="612" y="647"/>
                  <a:pt x="612" y="647"/>
                  <a:pt x="612" y="647"/>
                </a:cubicBezTo>
                <a:cubicBezTo>
                  <a:pt x="604" y="668"/>
                  <a:pt x="609" y="692"/>
                  <a:pt x="625" y="708"/>
                </a:cubicBezTo>
                <a:cubicBezTo>
                  <a:pt x="647" y="731"/>
                  <a:pt x="684" y="731"/>
                  <a:pt x="706" y="708"/>
                </a:cubicBezTo>
                <a:cubicBezTo>
                  <a:pt x="729" y="686"/>
                  <a:pt x="729" y="649"/>
                  <a:pt x="706" y="627"/>
                </a:cubicBezTo>
                <a:cubicBezTo>
                  <a:pt x="690" y="610"/>
                  <a:pt x="666" y="606"/>
                  <a:pt x="646" y="614"/>
                </a:cubicBezTo>
                <a:cubicBezTo>
                  <a:pt x="606" y="574"/>
                  <a:pt x="606" y="574"/>
                  <a:pt x="606" y="574"/>
                </a:cubicBezTo>
                <a:cubicBezTo>
                  <a:pt x="637" y="536"/>
                  <a:pt x="657" y="489"/>
                  <a:pt x="662" y="438"/>
                </a:cubicBezTo>
                <a:cubicBezTo>
                  <a:pt x="718" y="438"/>
                  <a:pt x="718" y="438"/>
                  <a:pt x="718" y="438"/>
                </a:cubicBezTo>
                <a:cubicBezTo>
                  <a:pt x="727" y="458"/>
                  <a:pt x="747" y="472"/>
                  <a:pt x="770" y="472"/>
                </a:cubicBezTo>
                <a:cubicBezTo>
                  <a:pt x="802" y="472"/>
                  <a:pt x="828" y="446"/>
                  <a:pt x="828" y="414"/>
                </a:cubicBezTo>
                <a:cubicBezTo>
                  <a:pt x="828" y="382"/>
                  <a:pt x="802" y="357"/>
                  <a:pt x="770" y="357"/>
                </a:cubicBezTo>
                <a:close/>
                <a:moveTo>
                  <a:pt x="414" y="616"/>
                </a:moveTo>
                <a:cubicBezTo>
                  <a:pt x="302" y="616"/>
                  <a:pt x="212" y="525"/>
                  <a:pt x="212" y="414"/>
                </a:cubicBezTo>
                <a:cubicBezTo>
                  <a:pt x="212" y="303"/>
                  <a:pt x="302" y="213"/>
                  <a:pt x="414" y="213"/>
                </a:cubicBezTo>
                <a:cubicBezTo>
                  <a:pt x="525" y="213"/>
                  <a:pt x="615" y="303"/>
                  <a:pt x="615" y="414"/>
                </a:cubicBezTo>
                <a:cubicBezTo>
                  <a:pt x="615" y="525"/>
                  <a:pt x="525" y="616"/>
                  <a:pt x="414" y="616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 extrusionH="254000" prstMaterial="softEdge">
            <a:contourClr>
              <a:schemeClr val="tx1"/>
            </a:contourClr>
          </a:sp3d>
        </p:spPr>
        <p:txBody>
          <a:bodyPr vert="horz" wrap="square" lIns="68577" tIns="34289" rIns="68577" bIns="34289" numCol="1" anchor="t" anchorCtr="0" compatLnSpc="1">
            <a:prstTxWarp prst="textNoShape">
              <a:avLst/>
            </a:prstTxWarp>
          </a:bodyPr>
          <a:lstStyle/>
          <a:p>
            <a:pPr defTabSz="685766"/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15" name="Freeform 9"/>
          <p:cNvSpPr>
            <a:spLocks noEditPoints="1"/>
          </p:cNvSpPr>
          <p:nvPr userDrawn="1"/>
        </p:nvSpPr>
        <p:spPr bwMode="auto">
          <a:xfrm rot="1800000">
            <a:off x="5631696" y="1735403"/>
            <a:ext cx="109090" cy="144940"/>
          </a:xfrm>
          <a:custGeom>
            <a:avLst/>
            <a:gdLst>
              <a:gd name="T0" fmla="*/ 770 w 828"/>
              <a:gd name="T1" fmla="*/ 357 h 825"/>
              <a:gd name="T2" fmla="*/ 718 w 828"/>
              <a:gd name="T3" fmla="*/ 390 h 825"/>
              <a:gd name="T4" fmla="*/ 662 w 828"/>
              <a:gd name="T5" fmla="*/ 390 h 825"/>
              <a:gd name="T6" fmla="*/ 606 w 828"/>
              <a:gd name="T7" fmla="*/ 255 h 825"/>
              <a:gd name="T8" fmla="*/ 646 w 828"/>
              <a:gd name="T9" fmla="*/ 215 h 825"/>
              <a:gd name="T10" fmla="*/ 706 w 828"/>
              <a:gd name="T11" fmla="*/ 202 h 825"/>
              <a:gd name="T12" fmla="*/ 706 w 828"/>
              <a:gd name="T13" fmla="*/ 121 h 825"/>
              <a:gd name="T14" fmla="*/ 625 w 828"/>
              <a:gd name="T15" fmla="*/ 121 h 825"/>
              <a:gd name="T16" fmla="*/ 612 w 828"/>
              <a:gd name="T17" fmla="*/ 181 h 825"/>
              <a:gd name="T18" fmla="*/ 572 w 828"/>
              <a:gd name="T19" fmla="*/ 221 h 825"/>
              <a:gd name="T20" fmla="*/ 438 w 828"/>
              <a:gd name="T21" fmla="*/ 166 h 825"/>
              <a:gd name="T22" fmla="*/ 438 w 828"/>
              <a:gd name="T23" fmla="*/ 110 h 825"/>
              <a:gd name="T24" fmla="*/ 471 w 828"/>
              <a:gd name="T25" fmla="*/ 58 h 825"/>
              <a:gd name="T26" fmla="*/ 414 w 828"/>
              <a:gd name="T27" fmla="*/ 0 h 825"/>
              <a:gd name="T28" fmla="*/ 356 w 828"/>
              <a:gd name="T29" fmla="*/ 58 h 825"/>
              <a:gd name="T30" fmla="*/ 390 w 828"/>
              <a:gd name="T31" fmla="*/ 110 h 825"/>
              <a:gd name="T32" fmla="*/ 390 w 828"/>
              <a:gd name="T33" fmla="*/ 166 h 825"/>
              <a:gd name="T34" fmla="*/ 258 w 828"/>
              <a:gd name="T35" fmla="*/ 219 h 825"/>
              <a:gd name="T36" fmla="*/ 221 w 828"/>
              <a:gd name="T37" fmla="*/ 182 h 825"/>
              <a:gd name="T38" fmla="*/ 208 w 828"/>
              <a:gd name="T39" fmla="*/ 121 h 825"/>
              <a:gd name="T40" fmla="*/ 127 w 828"/>
              <a:gd name="T41" fmla="*/ 121 h 825"/>
              <a:gd name="T42" fmla="*/ 127 w 828"/>
              <a:gd name="T43" fmla="*/ 202 h 825"/>
              <a:gd name="T44" fmla="*/ 187 w 828"/>
              <a:gd name="T45" fmla="*/ 216 h 825"/>
              <a:gd name="T46" fmla="*/ 223 w 828"/>
              <a:gd name="T47" fmla="*/ 253 h 825"/>
              <a:gd name="T48" fmla="*/ 165 w 828"/>
              <a:gd name="T49" fmla="*/ 391 h 825"/>
              <a:gd name="T50" fmla="*/ 110 w 828"/>
              <a:gd name="T51" fmla="*/ 391 h 825"/>
              <a:gd name="T52" fmla="*/ 58 w 828"/>
              <a:gd name="T53" fmla="*/ 357 h 825"/>
              <a:gd name="T54" fmla="*/ 0 w 828"/>
              <a:gd name="T55" fmla="*/ 415 h 825"/>
              <a:gd name="T56" fmla="*/ 58 w 828"/>
              <a:gd name="T57" fmla="*/ 472 h 825"/>
              <a:gd name="T58" fmla="*/ 110 w 828"/>
              <a:gd name="T59" fmla="*/ 439 h 825"/>
              <a:gd name="T60" fmla="*/ 165 w 828"/>
              <a:gd name="T61" fmla="*/ 439 h 825"/>
              <a:gd name="T62" fmla="*/ 224 w 828"/>
              <a:gd name="T63" fmla="*/ 577 h 825"/>
              <a:gd name="T64" fmla="*/ 188 w 828"/>
              <a:gd name="T65" fmla="*/ 614 h 825"/>
              <a:gd name="T66" fmla="*/ 127 w 828"/>
              <a:gd name="T67" fmla="*/ 627 h 825"/>
              <a:gd name="T68" fmla="*/ 127 w 828"/>
              <a:gd name="T69" fmla="*/ 708 h 825"/>
              <a:gd name="T70" fmla="*/ 208 w 828"/>
              <a:gd name="T71" fmla="*/ 708 h 825"/>
              <a:gd name="T72" fmla="*/ 222 w 828"/>
              <a:gd name="T73" fmla="*/ 647 h 825"/>
              <a:gd name="T74" fmla="*/ 259 w 828"/>
              <a:gd name="T75" fmla="*/ 610 h 825"/>
              <a:gd name="T76" fmla="*/ 390 w 828"/>
              <a:gd name="T77" fmla="*/ 663 h 825"/>
              <a:gd name="T78" fmla="*/ 390 w 828"/>
              <a:gd name="T79" fmla="*/ 715 h 825"/>
              <a:gd name="T80" fmla="*/ 357 w 828"/>
              <a:gd name="T81" fmla="*/ 767 h 825"/>
              <a:gd name="T82" fmla="*/ 414 w 828"/>
              <a:gd name="T83" fmla="*/ 825 h 825"/>
              <a:gd name="T84" fmla="*/ 472 w 828"/>
              <a:gd name="T85" fmla="*/ 767 h 825"/>
              <a:gd name="T86" fmla="*/ 438 w 828"/>
              <a:gd name="T87" fmla="*/ 715 h 825"/>
              <a:gd name="T88" fmla="*/ 438 w 828"/>
              <a:gd name="T89" fmla="*/ 663 h 825"/>
              <a:gd name="T90" fmla="*/ 572 w 828"/>
              <a:gd name="T91" fmla="*/ 607 h 825"/>
              <a:gd name="T92" fmla="*/ 612 w 828"/>
              <a:gd name="T93" fmla="*/ 647 h 825"/>
              <a:gd name="T94" fmla="*/ 625 w 828"/>
              <a:gd name="T95" fmla="*/ 708 h 825"/>
              <a:gd name="T96" fmla="*/ 706 w 828"/>
              <a:gd name="T97" fmla="*/ 708 h 825"/>
              <a:gd name="T98" fmla="*/ 706 w 828"/>
              <a:gd name="T99" fmla="*/ 627 h 825"/>
              <a:gd name="T100" fmla="*/ 646 w 828"/>
              <a:gd name="T101" fmla="*/ 614 h 825"/>
              <a:gd name="T102" fmla="*/ 606 w 828"/>
              <a:gd name="T103" fmla="*/ 574 h 825"/>
              <a:gd name="T104" fmla="*/ 662 w 828"/>
              <a:gd name="T105" fmla="*/ 438 h 825"/>
              <a:gd name="T106" fmla="*/ 718 w 828"/>
              <a:gd name="T107" fmla="*/ 438 h 825"/>
              <a:gd name="T108" fmla="*/ 770 w 828"/>
              <a:gd name="T109" fmla="*/ 472 h 825"/>
              <a:gd name="T110" fmla="*/ 828 w 828"/>
              <a:gd name="T111" fmla="*/ 414 h 825"/>
              <a:gd name="T112" fmla="*/ 770 w 828"/>
              <a:gd name="T113" fmla="*/ 357 h 825"/>
              <a:gd name="T114" fmla="*/ 414 w 828"/>
              <a:gd name="T115" fmla="*/ 616 h 825"/>
              <a:gd name="T116" fmla="*/ 212 w 828"/>
              <a:gd name="T117" fmla="*/ 414 h 825"/>
              <a:gd name="T118" fmla="*/ 414 w 828"/>
              <a:gd name="T119" fmla="*/ 213 h 825"/>
              <a:gd name="T120" fmla="*/ 615 w 828"/>
              <a:gd name="T121" fmla="*/ 414 h 825"/>
              <a:gd name="T122" fmla="*/ 414 w 828"/>
              <a:gd name="T123" fmla="*/ 616 h 8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28" h="825">
                <a:moveTo>
                  <a:pt x="770" y="357"/>
                </a:moveTo>
                <a:cubicBezTo>
                  <a:pt x="747" y="357"/>
                  <a:pt x="727" y="370"/>
                  <a:pt x="718" y="390"/>
                </a:cubicBezTo>
                <a:cubicBezTo>
                  <a:pt x="662" y="390"/>
                  <a:pt x="662" y="390"/>
                  <a:pt x="662" y="390"/>
                </a:cubicBezTo>
                <a:cubicBezTo>
                  <a:pt x="657" y="339"/>
                  <a:pt x="637" y="293"/>
                  <a:pt x="606" y="255"/>
                </a:cubicBezTo>
                <a:cubicBezTo>
                  <a:pt x="646" y="215"/>
                  <a:pt x="646" y="215"/>
                  <a:pt x="646" y="215"/>
                </a:cubicBezTo>
                <a:cubicBezTo>
                  <a:pt x="666" y="223"/>
                  <a:pt x="690" y="219"/>
                  <a:pt x="706" y="202"/>
                </a:cubicBezTo>
                <a:cubicBezTo>
                  <a:pt x="729" y="180"/>
                  <a:pt x="729" y="143"/>
                  <a:pt x="706" y="121"/>
                </a:cubicBezTo>
                <a:cubicBezTo>
                  <a:pt x="684" y="98"/>
                  <a:pt x="647" y="98"/>
                  <a:pt x="625" y="121"/>
                </a:cubicBezTo>
                <a:cubicBezTo>
                  <a:pt x="609" y="137"/>
                  <a:pt x="604" y="161"/>
                  <a:pt x="612" y="181"/>
                </a:cubicBezTo>
                <a:cubicBezTo>
                  <a:pt x="572" y="221"/>
                  <a:pt x="572" y="221"/>
                  <a:pt x="572" y="221"/>
                </a:cubicBezTo>
                <a:cubicBezTo>
                  <a:pt x="535" y="191"/>
                  <a:pt x="488" y="171"/>
                  <a:pt x="438" y="166"/>
                </a:cubicBezTo>
                <a:cubicBezTo>
                  <a:pt x="438" y="110"/>
                  <a:pt x="438" y="110"/>
                  <a:pt x="438" y="110"/>
                </a:cubicBezTo>
                <a:cubicBezTo>
                  <a:pt x="457" y="101"/>
                  <a:pt x="471" y="81"/>
                  <a:pt x="471" y="58"/>
                </a:cubicBezTo>
                <a:cubicBezTo>
                  <a:pt x="471" y="26"/>
                  <a:pt x="445" y="0"/>
                  <a:pt x="414" y="0"/>
                </a:cubicBezTo>
                <a:cubicBezTo>
                  <a:pt x="382" y="0"/>
                  <a:pt x="356" y="26"/>
                  <a:pt x="356" y="58"/>
                </a:cubicBezTo>
                <a:cubicBezTo>
                  <a:pt x="356" y="81"/>
                  <a:pt x="370" y="101"/>
                  <a:pt x="390" y="110"/>
                </a:cubicBezTo>
                <a:cubicBezTo>
                  <a:pt x="390" y="166"/>
                  <a:pt x="390" y="166"/>
                  <a:pt x="390" y="166"/>
                </a:cubicBezTo>
                <a:cubicBezTo>
                  <a:pt x="340" y="170"/>
                  <a:pt x="295" y="190"/>
                  <a:pt x="258" y="219"/>
                </a:cubicBezTo>
                <a:cubicBezTo>
                  <a:pt x="221" y="182"/>
                  <a:pt x="221" y="182"/>
                  <a:pt x="221" y="182"/>
                </a:cubicBezTo>
                <a:cubicBezTo>
                  <a:pt x="229" y="162"/>
                  <a:pt x="225" y="137"/>
                  <a:pt x="208" y="121"/>
                </a:cubicBezTo>
                <a:cubicBezTo>
                  <a:pt x="186" y="98"/>
                  <a:pt x="149" y="98"/>
                  <a:pt x="127" y="121"/>
                </a:cubicBezTo>
                <a:cubicBezTo>
                  <a:pt x="105" y="143"/>
                  <a:pt x="105" y="180"/>
                  <a:pt x="127" y="202"/>
                </a:cubicBezTo>
                <a:cubicBezTo>
                  <a:pt x="143" y="218"/>
                  <a:pt x="166" y="223"/>
                  <a:pt x="187" y="216"/>
                </a:cubicBezTo>
                <a:cubicBezTo>
                  <a:pt x="223" y="253"/>
                  <a:pt x="223" y="253"/>
                  <a:pt x="223" y="253"/>
                </a:cubicBezTo>
                <a:cubicBezTo>
                  <a:pt x="191" y="291"/>
                  <a:pt x="170" y="338"/>
                  <a:pt x="165" y="391"/>
                </a:cubicBezTo>
                <a:cubicBezTo>
                  <a:pt x="110" y="391"/>
                  <a:pt x="110" y="391"/>
                  <a:pt x="110" y="391"/>
                </a:cubicBezTo>
                <a:cubicBezTo>
                  <a:pt x="101" y="371"/>
                  <a:pt x="81" y="357"/>
                  <a:pt x="58" y="357"/>
                </a:cubicBezTo>
                <a:cubicBezTo>
                  <a:pt x="26" y="357"/>
                  <a:pt x="0" y="383"/>
                  <a:pt x="0" y="415"/>
                </a:cubicBezTo>
                <a:cubicBezTo>
                  <a:pt x="0" y="446"/>
                  <a:pt x="26" y="472"/>
                  <a:pt x="58" y="472"/>
                </a:cubicBezTo>
                <a:cubicBezTo>
                  <a:pt x="81" y="472"/>
                  <a:pt x="101" y="458"/>
                  <a:pt x="110" y="439"/>
                </a:cubicBezTo>
                <a:cubicBezTo>
                  <a:pt x="165" y="439"/>
                  <a:pt x="165" y="439"/>
                  <a:pt x="165" y="439"/>
                </a:cubicBezTo>
                <a:cubicBezTo>
                  <a:pt x="170" y="491"/>
                  <a:pt x="192" y="539"/>
                  <a:pt x="224" y="577"/>
                </a:cubicBezTo>
                <a:cubicBezTo>
                  <a:pt x="188" y="614"/>
                  <a:pt x="188" y="614"/>
                  <a:pt x="188" y="614"/>
                </a:cubicBezTo>
                <a:cubicBezTo>
                  <a:pt x="167" y="606"/>
                  <a:pt x="143" y="610"/>
                  <a:pt x="127" y="627"/>
                </a:cubicBezTo>
                <a:cubicBezTo>
                  <a:pt x="105" y="649"/>
                  <a:pt x="105" y="686"/>
                  <a:pt x="127" y="708"/>
                </a:cubicBezTo>
                <a:cubicBezTo>
                  <a:pt x="149" y="731"/>
                  <a:pt x="186" y="731"/>
                  <a:pt x="208" y="708"/>
                </a:cubicBezTo>
                <a:cubicBezTo>
                  <a:pt x="225" y="692"/>
                  <a:pt x="229" y="668"/>
                  <a:pt x="222" y="647"/>
                </a:cubicBezTo>
                <a:cubicBezTo>
                  <a:pt x="259" y="610"/>
                  <a:pt x="259" y="610"/>
                  <a:pt x="259" y="610"/>
                </a:cubicBezTo>
                <a:cubicBezTo>
                  <a:pt x="296" y="639"/>
                  <a:pt x="341" y="658"/>
                  <a:pt x="390" y="663"/>
                </a:cubicBezTo>
                <a:cubicBezTo>
                  <a:pt x="390" y="715"/>
                  <a:pt x="390" y="715"/>
                  <a:pt x="390" y="715"/>
                </a:cubicBezTo>
                <a:cubicBezTo>
                  <a:pt x="371" y="724"/>
                  <a:pt x="357" y="744"/>
                  <a:pt x="357" y="767"/>
                </a:cubicBezTo>
                <a:cubicBezTo>
                  <a:pt x="357" y="799"/>
                  <a:pt x="383" y="825"/>
                  <a:pt x="414" y="825"/>
                </a:cubicBezTo>
                <a:cubicBezTo>
                  <a:pt x="446" y="825"/>
                  <a:pt x="472" y="799"/>
                  <a:pt x="472" y="767"/>
                </a:cubicBezTo>
                <a:cubicBezTo>
                  <a:pt x="472" y="744"/>
                  <a:pt x="458" y="724"/>
                  <a:pt x="438" y="715"/>
                </a:cubicBezTo>
                <a:cubicBezTo>
                  <a:pt x="438" y="663"/>
                  <a:pt x="438" y="663"/>
                  <a:pt x="438" y="663"/>
                </a:cubicBezTo>
                <a:cubicBezTo>
                  <a:pt x="489" y="658"/>
                  <a:pt x="534" y="638"/>
                  <a:pt x="572" y="607"/>
                </a:cubicBezTo>
                <a:cubicBezTo>
                  <a:pt x="612" y="647"/>
                  <a:pt x="612" y="647"/>
                  <a:pt x="612" y="647"/>
                </a:cubicBezTo>
                <a:cubicBezTo>
                  <a:pt x="604" y="668"/>
                  <a:pt x="609" y="692"/>
                  <a:pt x="625" y="708"/>
                </a:cubicBezTo>
                <a:cubicBezTo>
                  <a:pt x="647" y="731"/>
                  <a:pt x="684" y="731"/>
                  <a:pt x="706" y="708"/>
                </a:cubicBezTo>
                <a:cubicBezTo>
                  <a:pt x="729" y="686"/>
                  <a:pt x="729" y="649"/>
                  <a:pt x="706" y="627"/>
                </a:cubicBezTo>
                <a:cubicBezTo>
                  <a:pt x="690" y="610"/>
                  <a:pt x="666" y="606"/>
                  <a:pt x="646" y="614"/>
                </a:cubicBezTo>
                <a:cubicBezTo>
                  <a:pt x="606" y="574"/>
                  <a:pt x="606" y="574"/>
                  <a:pt x="606" y="574"/>
                </a:cubicBezTo>
                <a:cubicBezTo>
                  <a:pt x="637" y="536"/>
                  <a:pt x="657" y="489"/>
                  <a:pt x="662" y="438"/>
                </a:cubicBezTo>
                <a:cubicBezTo>
                  <a:pt x="718" y="438"/>
                  <a:pt x="718" y="438"/>
                  <a:pt x="718" y="438"/>
                </a:cubicBezTo>
                <a:cubicBezTo>
                  <a:pt x="727" y="458"/>
                  <a:pt x="747" y="472"/>
                  <a:pt x="770" y="472"/>
                </a:cubicBezTo>
                <a:cubicBezTo>
                  <a:pt x="802" y="472"/>
                  <a:pt x="828" y="446"/>
                  <a:pt x="828" y="414"/>
                </a:cubicBezTo>
                <a:cubicBezTo>
                  <a:pt x="828" y="382"/>
                  <a:pt x="802" y="357"/>
                  <a:pt x="770" y="357"/>
                </a:cubicBezTo>
                <a:close/>
                <a:moveTo>
                  <a:pt x="414" y="616"/>
                </a:moveTo>
                <a:cubicBezTo>
                  <a:pt x="302" y="616"/>
                  <a:pt x="212" y="525"/>
                  <a:pt x="212" y="414"/>
                </a:cubicBezTo>
                <a:cubicBezTo>
                  <a:pt x="212" y="303"/>
                  <a:pt x="302" y="213"/>
                  <a:pt x="414" y="213"/>
                </a:cubicBezTo>
                <a:cubicBezTo>
                  <a:pt x="525" y="213"/>
                  <a:pt x="615" y="303"/>
                  <a:pt x="615" y="414"/>
                </a:cubicBezTo>
                <a:cubicBezTo>
                  <a:pt x="615" y="525"/>
                  <a:pt x="525" y="616"/>
                  <a:pt x="414" y="616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 extrusionH="254000" prstMaterial="softEdge">
            <a:contourClr>
              <a:schemeClr val="tx1"/>
            </a:contourClr>
          </a:sp3d>
        </p:spPr>
        <p:txBody>
          <a:bodyPr vert="horz" wrap="square" lIns="68577" tIns="34289" rIns="68577" bIns="34289" numCol="1" anchor="t" anchorCtr="0" compatLnSpc="1">
            <a:prstTxWarp prst="textNoShape">
              <a:avLst/>
            </a:prstTxWarp>
          </a:bodyPr>
          <a:lstStyle/>
          <a:p>
            <a:pPr defTabSz="685766"/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16" name="Freeform 9"/>
          <p:cNvSpPr>
            <a:spLocks noEditPoints="1"/>
          </p:cNvSpPr>
          <p:nvPr userDrawn="1"/>
        </p:nvSpPr>
        <p:spPr bwMode="auto">
          <a:xfrm rot="1800000">
            <a:off x="5941959" y="1676310"/>
            <a:ext cx="81767" cy="108639"/>
          </a:xfrm>
          <a:custGeom>
            <a:avLst/>
            <a:gdLst>
              <a:gd name="T0" fmla="*/ 770 w 828"/>
              <a:gd name="T1" fmla="*/ 357 h 825"/>
              <a:gd name="T2" fmla="*/ 718 w 828"/>
              <a:gd name="T3" fmla="*/ 390 h 825"/>
              <a:gd name="T4" fmla="*/ 662 w 828"/>
              <a:gd name="T5" fmla="*/ 390 h 825"/>
              <a:gd name="T6" fmla="*/ 606 w 828"/>
              <a:gd name="T7" fmla="*/ 255 h 825"/>
              <a:gd name="T8" fmla="*/ 646 w 828"/>
              <a:gd name="T9" fmla="*/ 215 h 825"/>
              <a:gd name="T10" fmla="*/ 706 w 828"/>
              <a:gd name="T11" fmla="*/ 202 h 825"/>
              <a:gd name="T12" fmla="*/ 706 w 828"/>
              <a:gd name="T13" fmla="*/ 121 h 825"/>
              <a:gd name="T14" fmla="*/ 625 w 828"/>
              <a:gd name="T15" fmla="*/ 121 h 825"/>
              <a:gd name="T16" fmla="*/ 612 w 828"/>
              <a:gd name="T17" fmla="*/ 181 h 825"/>
              <a:gd name="T18" fmla="*/ 572 w 828"/>
              <a:gd name="T19" fmla="*/ 221 h 825"/>
              <a:gd name="T20" fmla="*/ 438 w 828"/>
              <a:gd name="T21" fmla="*/ 166 h 825"/>
              <a:gd name="T22" fmla="*/ 438 w 828"/>
              <a:gd name="T23" fmla="*/ 110 h 825"/>
              <a:gd name="T24" fmla="*/ 471 w 828"/>
              <a:gd name="T25" fmla="*/ 58 h 825"/>
              <a:gd name="T26" fmla="*/ 414 w 828"/>
              <a:gd name="T27" fmla="*/ 0 h 825"/>
              <a:gd name="T28" fmla="*/ 356 w 828"/>
              <a:gd name="T29" fmla="*/ 58 h 825"/>
              <a:gd name="T30" fmla="*/ 390 w 828"/>
              <a:gd name="T31" fmla="*/ 110 h 825"/>
              <a:gd name="T32" fmla="*/ 390 w 828"/>
              <a:gd name="T33" fmla="*/ 166 h 825"/>
              <a:gd name="T34" fmla="*/ 258 w 828"/>
              <a:gd name="T35" fmla="*/ 219 h 825"/>
              <a:gd name="T36" fmla="*/ 221 w 828"/>
              <a:gd name="T37" fmla="*/ 182 h 825"/>
              <a:gd name="T38" fmla="*/ 208 w 828"/>
              <a:gd name="T39" fmla="*/ 121 h 825"/>
              <a:gd name="T40" fmla="*/ 127 w 828"/>
              <a:gd name="T41" fmla="*/ 121 h 825"/>
              <a:gd name="T42" fmla="*/ 127 w 828"/>
              <a:gd name="T43" fmla="*/ 202 h 825"/>
              <a:gd name="T44" fmla="*/ 187 w 828"/>
              <a:gd name="T45" fmla="*/ 216 h 825"/>
              <a:gd name="T46" fmla="*/ 223 w 828"/>
              <a:gd name="T47" fmla="*/ 253 h 825"/>
              <a:gd name="T48" fmla="*/ 165 w 828"/>
              <a:gd name="T49" fmla="*/ 391 h 825"/>
              <a:gd name="T50" fmla="*/ 110 w 828"/>
              <a:gd name="T51" fmla="*/ 391 h 825"/>
              <a:gd name="T52" fmla="*/ 58 w 828"/>
              <a:gd name="T53" fmla="*/ 357 h 825"/>
              <a:gd name="T54" fmla="*/ 0 w 828"/>
              <a:gd name="T55" fmla="*/ 415 h 825"/>
              <a:gd name="T56" fmla="*/ 58 w 828"/>
              <a:gd name="T57" fmla="*/ 472 h 825"/>
              <a:gd name="T58" fmla="*/ 110 w 828"/>
              <a:gd name="T59" fmla="*/ 439 h 825"/>
              <a:gd name="T60" fmla="*/ 165 w 828"/>
              <a:gd name="T61" fmla="*/ 439 h 825"/>
              <a:gd name="T62" fmla="*/ 224 w 828"/>
              <a:gd name="T63" fmla="*/ 577 h 825"/>
              <a:gd name="T64" fmla="*/ 188 w 828"/>
              <a:gd name="T65" fmla="*/ 614 h 825"/>
              <a:gd name="T66" fmla="*/ 127 w 828"/>
              <a:gd name="T67" fmla="*/ 627 h 825"/>
              <a:gd name="T68" fmla="*/ 127 w 828"/>
              <a:gd name="T69" fmla="*/ 708 h 825"/>
              <a:gd name="T70" fmla="*/ 208 w 828"/>
              <a:gd name="T71" fmla="*/ 708 h 825"/>
              <a:gd name="T72" fmla="*/ 222 w 828"/>
              <a:gd name="T73" fmla="*/ 647 h 825"/>
              <a:gd name="T74" fmla="*/ 259 w 828"/>
              <a:gd name="T75" fmla="*/ 610 h 825"/>
              <a:gd name="T76" fmla="*/ 390 w 828"/>
              <a:gd name="T77" fmla="*/ 663 h 825"/>
              <a:gd name="T78" fmla="*/ 390 w 828"/>
              <a:gd name="T79" fmla="*/ 715 h 825"/>
              <a:gd name="T80" fmla="*/ 357 w 828"/>
              <a:gd name="T81" fmla="*/ 767 h 825"/>
              <a:gd name="T82" fmla="*/ 414 w 828"/>
              <a:gd name="T83" fmla="*/ 825 h 825"/>
              <a:gd name="T84" fmla="*/ 472 w 828"/>
              <a:gd name="T85" fmla="*/ 767 h 825"/>
              <a:gd name="T86" fmla="*/ 438 w 828"/>
              <a:gd name="T87" fmla="*/ 715 h 825"/>
              <a:gd name="T88" fmla="*/ 438 w 828"/>
              <a:gd name="T89" fmla="*/ 663 h 825"/>
              <a:gd name="T90" fmla="*/ 572 w 828"/>
              <a:gd name="T91" fmla="*/ 607 h 825"/>
              <a:gd name="T92" fmla="*/ 612 w 828"/>
              <a:gd name="T93" fmla="*/ 647 h 825"/>
              <a:gd name="T94" fmla="*/ 625 w 828"/>
              <a:gd name="T95" fmla="*/ 708 h 825"/>
              <a:gd name="T96" fmla="*/ 706 w 828"/>
              <a:gd name="T97" fmla="*/ 708 h 825"/>
              <a:gd name="T98" fmla="*/ 706 w 828"/>
              <a:gd name="T99" fmla="*/ 627 h 825"/>
              <a:gd name="T100" fmla="*/ 646 w 828"/>
              <a:gd name="T101" fmla="*/ 614 h 825"/>
              <a:gd name="T102" fmla="*/ 606 w 828"/>
              <a:gd name="T103" fmla="*/ 574 h 825"/>
              <a:gd name="T104" fmla="*/ 662 w 828"/>
              <a:gd name="T105" fmla="*/ 438 h 825"/>
              <a:gd name="T106" fmla="*/ 718 w 828"/>
              <a:gd name="T107" fmla="*/ 438 h 825"/>
              <a:gd name="T108" fmla="*/ 770 w 828"/>
              <a:gd name="T109" fmla="*/ 472 h 825"/>
              <a:gd name="T110" fmla="*/ 828 w 828"/>
              <a:gd name="T111" fmla="*/ 414 h 825"/>
              <a:gd name="T112" fmla="*/ 770 w 828"/>
              <a:gd name="T113" fmla="*/ 357 h 825"/>
              <a:gd name="T114" fmla="*/ 414 w 828"/>
              <a:gd name="T115" fmla="*/ 616 h 825"/>
              <a:gd name="T116" fmla="*/ 212 w 828"/>
              <a:gd name="T117" fmla="*/ 414 h 825"/>
              <a:gd name="T118" fmla="*/ 414 w 828"/>
              <a:gd name="T119" fmla="*/ 213 h 825"/>
              <a:gd name="T120" fmla="*/ 615 w 828"/>
              <a:gd name="T121" fmla="*/ 414 h 825"/>
              <a:gd name="T122" fmla="*/ 414 w 828"/>
              <a:gd name="T123" fmla="*/ 616 h 8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28" h="825">
                <a:moveTo>
                  <a:pt x="770" y="357"/>
                </a:moveTo>
                <a:cubicBezTo>
                  <a:pt x="747" y="357"/>
                  <a:pt x="727" y="370"/>
                  <a:pt x="718" y="390"/>
                </a:cubicBezTo>
                <a:cubicBezTo>
                  <a:pt x="662" y="390"/>
                  <a:pt x="662" y="390"/>
                  <a:pt x="662" y="390"/>
                </a:cubicBezTo>
                <a:cubicBezTo>
                  <a:pt x="657" y="339"/>
                  <a:pt x="637" y="293"/>
                  <a:pt x="606" y="255"/>
                </a:cubicBezTo>
                <a:cubicBezTo>
                  <a:pt x="646" y="215"/>
                  <a:pt x="646" y="215"/>
                  <a:pt x="646" y="215"/>
                </a:cubicBezTo>
                <a:cubicBezTo>
                  <a:pt x="666" y="223"/>
                  <a:pt x="690" y="219"/>
                  <a:pt x="706" y="202"/>
                </a:cubicBezTo>
                <a:cubicBezTo>
                  <a:pt x="729" y="180"/>
                  <a:pt x="729" y="143"/>
                  <a:pt x="706" y="121"/>
                </a:cubicBezTo>
                <a:cubicBezTo>
                  <a:pt x="684" y="98"/>
                  <a:pt x="647" y="98"/>
                  <a:pt x="625" y="121"/>
                </a:cubicBezTo>
                <a:cubicBezTo>
                  <a:pt x="609" y="137"/>
                  <a:pt x="604" y="161"/>
                  <a:pt x="612" y="181"/>
                </a:cubicBezTo>
                <a:cubicBezTo>
                  <a:pt x="572" y="221"/>
                  <a:pt x="572" y="221"/>
                  <a:pt x="572" y="221"/>
                </a:cubicBezTo>
                <a:cubicBezTo>
                  <a:pt x="535" y="191"/>
                  <a:pt x="488" y="171"/>
                  <a:pt x="438" y="166"/>
                </a:cubicBezTo>
                <a:cubicBezTo>
                  <a:pt x="438" y="110"/>
                  <a:pt x="438" y="110"/>
                  <a:pt x="438" y="110"/>
                </a:cubicBezTo>
                <a:cubicBezTo>
                  <a:pt x="457" y="101"/>
                  <a:pt x="471" y="81"/>
                  <a:pt x="471" y="58"/>
                </a:cubicBezTo>
                <a:cubicBezTo>
                  <a:pt x="471" y="26"/>
                  <a:pt x="445" y="0"/>
                  <a:pt x="414" y="0"/>
                </a:cubicBezTo>
                <a:cubicBezTo>
                  <a:pt x="382" y="0"/>
                  <a:pt x="356" y="26"/>
                  <a:pt x="356" y="58"/>
                </a:cubicBezTo>
                <a:cubicBezTo>
                  <a:pt x="356" y="81"/>
                  <a:pt x="370" y="101"/>
                  <a:pt x="390" y="110"/>
                </a:cubicBezTo>
                <a:cubicBezTo>
                  <a:pt x="390" y="166"/>
                  <a:pt x="390" y="166"/>
                  <a:pt x="390" y="166"/>
                </a:cubicBezTo>
                <a:cubicBezTo>
                  <a:pt x="340" y="170"/>
                  <a:pt x="295" y="190"/>
                  <a:pt x="258" y="219"/>
                </a:cubicBezTo>
                <a:cubicBezTo>
                  <a:pt x="221" y="182"/>
                  <a:pt x="221" y="182"/>
                  <a:pt x="221" y="182"/>
                </a:cubicBezTo>
                <a:cubicBezTo>
                  <a:pt x="229" y="162"/>
                  <a:pt x="225" y="137"/>
                  <a:pt x="208" y="121"/>
                </a:cubicBezTo>
                <a:cubicBezTo>
                  <a:pt x="186" y="98"/>
                  <a:pt x="149" y="98"/>
                  <a:pt x="127" y="121"/>
                </a:cubicBezTo>
                <a:cubicBezTo>
                  <a:pt x="105" y="143"/>
                  <a:pt x="105" y="180"/>
                  <a:pt x="127" y="202"/>
                </a:cubicBezTo>
                <a:cubicBezTo>
                  <a:pt x="143" y="218"/>
                  <a:pt x="166" y="223"/>
                  <a:pt x="187" y="216"/>
                </a:cubicBezTo>
                <a:cubicBezTo>
                  <a:pt x="223" y="253"/>
                  <a:pt x="223" y="253"/>
                  <a:pt x="223" y="253"/>
                </a:cubicBezTo>
                <a:cubicBezTo>
                  <a:pt x="191" y="291"/>
                  <a:pt x="170" y="338"/>
                  <a:pt x="165" y="391"/>
                </a:cubicBezTo>
                <a:cubicBezTo>
                  <a:pt x="110" y="391"/>
                  <a:pt x="110" y="391"/>
                  <a:pt x="110" y="391"/>
                </a:cubicBezTo>
                <a:cubicBezTo>
                  <a:pt x="101" y="371"/>
                  <a:pt x="81" y="357"/>
                  <a:pt x="58" y="357"/>
                </a:cubicBezTo>
                <a:cubicBezTo>
                  <a:pt x="26" y="357"/>
                  <a:pt x="0" y="383"/>
                  <a:pt x="0" y="415"/>
                </a:cubicBezTo>
                <a:cubicBezTo>
                  <a:pt x="0" y="446"/>
                  <a:pt x="26" y="472"/>
                  <a:pt x="58" y="472"/>
                </a:cubicBezTo>
                <a:cubicBezTo>
                  <a:pt x="81" y="472"/>
                  <a:pt x="101" y="458"/>
                  <a:pt x="110" y="439"/>
                </a:cubicBezTo>
                <a:cubicBezTo>
                  <a:pt x="165" y="439"/>
                  <a:pt x="165" y="439"/>
                  <a:pt x="165" y="439"/>
                </a:cubicBezTo>
                <a:cubicBezTo>
                  <a:pt x="170" y="491"/>
                  <a:pt x="192" y="539"/>
                  <a:pt x="224" y="577"/>
                </a:cubicBezTo>
                <a:cubicBezTo>
                  <a:pt x="188" y="614"/>
                  <a:pt x="188" y="614"/>
                  <a:pt x="188" y="614"/>
                </a:cubicBezTo>
                <a:cubicBezTo>
                  <a:pt x="167" y="606"/>
                  <a:pt x="143" y="610"/>
                  <a:pt x="127" y="627"/>
                </a:cubicBezTo>
                <a:cubicBezTo>
                  <a:pt x="105" y="649"/>
                  <a:pt x="105" y="686"/>
                  <a:pt x="127" y="708"/>
                </a:cubicBezTo>
                <a:cubicBezTo>
                  <a:pt x="149" y="731"/>
                  <a:pt x="186" y="731"/>
                  <a:pt x="208" y="708"/>
                </a:cubicBezTo>
                <a:cubicBezTo>
                  <a:pt x="225" y="692"/>
                  <a:pt x="229" y="668"/>
                  <a:pt x="222" y="647"/>
                </a:cubicBezTo>
                <a:cubicBezTo>
                  <a:pt x="259" y="610"/>
                  <a:pt x="259" y="610"/>
                  <a:pt x="259" y="610"/>
                </a:cubicBezTo>
                <a:cubicBezTo>
                  <a:pt x="296" y="639"/>
                  <a:pt x="341" y="658"/>
                  <a:pt x="390" y="663"/>
                </a:cubicBezTo>
                <a:cubicBezTo>
                  <a:pt x="390" y="715"/>
                  <a:pt x="390" y="715"/>
                  <a:pt x="390" y="715"/>
                </a:cubicBezTo>
                <a:cubicBezTo>
                  <a:pt x="371" y="724"/>
                  <a:pt x="357" y="744"/>
                  <a:pt x="357" y="767"/>
                </a:cubicBezTo>
                <a:cubicBezTo>
                  <a:pt x="357" y="799"/>
                  <a:pt x="383" y="825"/>
                  <a:pt x="414" y="825"/>
                </a:cubicBezTo>
                <a:cubicBezTo>
                  <a:pt x="446" y="825"/>
                  <a:pt x="472" y="799"/>
                  <a:pt x="472" y="767"/>
                </a:cubicBezTo>
                <a:cubicBezTo>
                  <a:pt x="472" y="744"/>
                  <a:pt x="458" y="724"/>
                  <a:pt x="438" y="715"/>
                </a:cubicBezTo>
                <a:cubicBezTo>
                  <a:pt x="438" y="663"/>
                  <a:pt x="438" y="663"/>
                  <a:pt x="438" y="663"/>
                </a:cubicBezTo>
                <a:cubicBezTo>
                  <a:pt x="489" y="658"/>
                  <a:pt x="534" y="638"/>
                  <a:pt x="572" y="607"/>
                </a:cubicBezTo>
                <a:cubicBezTo>
                  <a:pt x="612" y="647"/>
                  <a:pt x="612" y="647"/>
                  <a:pt x="612" y="647"/>
                </a:cubicBezTo>
                <a:cubicBezTo>
                  <a:pt x="604" y="668"/>
                  <a:pt x="609" y="692"/>
                  <a:pt x="625" y="708"/>
                </a:cubicBezTo>
                <a:cubicBezTo>
                  <a:pt x="647" y="731"/>
                  <a:pt x="684" y="731"/>
                  <a:pt x="706" y="708"/>
                </a:cubicBezTo>
                <a:cubicBezTo>
                  <a:pt x="729" y="686"/>
                  <a:pt x="729" y="649"/>
                  <a:pt x="706" y="627"/>
                </a:cubicBezTo>
                <a:cubicBezTo>
                  <a:pt x="690" y="610"/>
                  <a:pt x="666" y="606"/>
                  <a:pt x="646" y="614"/>
                </a:cubicBezTo>
                <a:cubicBezTo>
                  <a:pt x="606" y="574"/>
                  <a:pt x="606" y="574"/>
                  <a:pt x="606" y="574"/>
                </a:cubicBezTo>
                <a:cubicBezTo>
                  <a:pt x="637" y="536"/>
                  <a:pt x="657" y="489"/>
                  <a:pt x="662" y="438"/>
                </a:cubicBezTo>
                <a:cubicBezTo>
                  <a:pt x="718" y="438"/>
                  <a:pt x="718" y="438"/>
                  <a:pt x="718" y="438"/>
                </a:cubicBezTo>
                <a:cubicBezTo>
                  <a:pt x="727" y="458"/>
                  <a:pt x="747" y="472"/>
                  <a:pt x="770" y="472"/>
                </a:cubicBezTo>
                <a:cubicBezTo>
                  <a:pt x="802" y="472"/>
                  <a:pt x="828" y="446"/>
                  <a:pt x="828" y="414"/>
                </a:cubicBezTo>
                <a:cubicBezTo>
                  <a:pt x="828" y="382"/>
                  <a:pt x="802" y="357"/>
                  <a:pt x="770" y="357"/>
                </a:cubicBezTo>
                <a:close/>
                <a:moveTo>
                  <a:pt x="414" y="616"/>
                </a:moveTo>
                <a:cubicBezTo>
                  <a:pt x="302" y="616"/>
                  <a:pt x="212" y="525"/>
                  <a:pt x="212" y="414"/>
                </a:cubicBezTo>
                <a:cubicBezTo>
                  <a:pt x="212" y="303"/>
                  <a:pt x="302" y="213"/>
                  <a:pt x="414" y="213"/>
                </a:cubicBezTo>
                <a:cubicBezTo>
                  <a:pt x="525" y="213"/>
                  <a:pt x="615" y="303"/>
                  <a:pt x="615" y="414"/>
                </a:cubicBezTo>
                <a:cubicBezTo>
                  <a:pt x="615" y="525"/>
                  <a:pt x="525" y="616"/>
                  <a:pt x="414" y="616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 extrusionH="254000" prstMaterial="softEdge">
            <a:contourClr>
              <a:schemeClr val="tx1"/>
            </a:contourClr>
          </a:sp3d>
        </p:spPr>
        <p:txBody>
          <a:bodyPr vert="horz" wrap="square" lIns="68577" tIns="34289" rIns="68577" bIns="34289" numCol="1" anchor="t" anchorCtr="0" compatLnSpc="1">
            <a:prstTxWarp prst="textNoShape">
              <a:avLst/>
            </a:prstTxWarp>
          </a:bodyPr>
          <a:lstStyle/>
          <a:p>
            <a:pPr defTabSz="685766"/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17" name="Freeform 9"/>
          <p:cNvSpPr>
            <a:spLocks noEditPoints="1"/>
          </p:cNvSpPr>
          <p:nvPr userDrawn="1"/>
        </p:nvSpPr>
        <p:spPr bwMode="auto">
          <a:xfrm rot="1800000">
            <a:off x="5294460" y="1848983"/>
            <a:ext cx="161973" cy="215204"/>
          </a:xfrm>
          <a:custGeom>
            <a:avLst/>
            <a:gdLst>
              <a:gd name="T0" fmla="*/ 770 w 828"/>
              <a:gd name="T1" fmla="*/ 357 h 825"/>
              <a:gd name="T2" fmla="*/ 718 w 828"/>
              <a:gd name="T3" fmla="*/ 390 h 825"/>
              <a:gd name="T4" fmla="*/ 662 w 828"/>
              <a:gd name="T5" fmla="*/ 390 h 825"/>
              <a:gd name="T6" fmla="*/ 606 w 828"/>
              <a:gd name="T7" fmla="*/ 255 h 825"/>
              <a:gd name="T8" fmla="*/ 646 w 828"/>
              <a:gd name="T9" fmla="*/ 215 h 825"/>
              <a:gd name="T10" fmla="*/ 706 w 828"/>
              <a:gd name="T11" fmla="*/ 202 h 825"/>
              <a:gd name="T12" fmla="*/ 706 w 828"/>
              <a:gd name="T13" fmla="*/ 121 h 825"/>
              <a:gd name="T14" fmla="*/ 625 w 828"/>
              <a:gd name="T15" fmla="*/ 121 h 825"/>
              <a:gd name="T16" fmla="*/ 612 w 828"/>
              <a:gd name="T17" fmla="*/ 181 h 825"/>
              <a:gd name="T18" fmla="*/ 572 w 828"/>
              <a:gd name="T19" fmla="*/ 221 h 825"/>
              <a:gd name="T20" fmla="*/ 438 w 828"/>
              <a:gd name="T21" fmla="*/ 166 h 825"/>
              <a:gd name="T22" fmla="*/ 438 w 828"/>
              <a:gd name="T23" fmla="*/ 110 h 825"/>
              <a:gd name="T24" fmla="*/ 471 w 828"/>
              <a:gd name="T25" fmla="*/ 58 h 825"/>
              <a:gd name="T26" fmla="*/ 414 w 828"/>
              <a:gd name="T27" fmla="*/ 0 h 825"/>
              <a:gd name="T28" fmla="*/ 356 w 828"/>
              <a:gd name="T29" fmla="*/ 58 h 825"/>
              <a:gd name="T30" fmla="*/ 390 w 828"/>
              <a:gd name="T31" fmla="*/ 110 h 825"/>
              <a:gd name="T32" fmla="*/ 390 w 828"/>
              <a:gd name="T33" fmla="*/ 166 h 825"/>
              <a:gd name="T34" fmla="*/ 258 w 828"/>
              <a:gd name="T35" fmla="*/ 219 h 825"/>
              <a:gd name="T36" fmla="*/ 221 w 828"/>
              <a:gd name="T37" fmla="*/ 182 h 825"/>
              <a:gd name="T38" fmla="*/ 208 w 828"/>
              <a:gd name="T39" fmla="*/ 121 h 825"/>
              <a:gd name="T40" fmla="*/ 127 w 828"/>
              <a:gd name="T41" fmla="*/ 121 h 825"/>
              <a:gd name="T42" fmla="*/ 127 w 828"/>
              <a:gd name="T43" fmla="*/ 202 h 825"/>
              <a:gd name="T44" fmla="*/ 187 w 828"/>
              <a:gd name="T45" fmla="*/ 216 h 825"/>
              <a:gd name="T46" fmla="*/ 223 w 828"/>
              <a:gd name="T47" fmla="*/ 253 h 825"/>
              <a:gd name="T48" fmla="*/ 165 w 828"/>
              <a:gd name="T49" fmla="*/ 391 h 825"/>
              <a:gd name="T50" fmla="*/ 110 w 828"/>
              <a:gd name="T51" fmla="*/ 391 h 825"/>
              <a:gd name="T52" fmla="*/ 58 w 828"/>
              <a:gd name="T53" fmla="*/ 357 h 825"/>
              <a:gd name="T54" fmla="*/ 0 w 828"/>
              <a:gd name="T55" fmla="*/ 415 h 825"/>
              <a:gd name="T56" fmla="*/ 58 w 828"/>
              <a:gd name="T57" fmla="*/ 472 h 825"/>
              <a:gd name="T58" fmla="*/ 110 w 828"/>
              <a:gd name="T59" fmla="*/ 439 h 825"/>
              <a:gd name="T60" fmla="*/ 165 w 828"/>
              <a:gd name="T61" fmla="*/ 439 h 825"/>
              <a:gd name="T62" fmla="*/ 224 w 828"/>
              <a:gd name="T63" fmla="*/ 577 h 825"/>
              <a:gd name="T64" fmla="*/ 188 w 828"/>
              <a:gd name="T65" fmla="*/ 614 h 825"/>
              <a:gd name="T66" fmla="*/ 127 w 828"/>
              <a:gd name="T67" fmla="*/ 627 h 825"/>
              <a:gd name="T68" fmla="*/ 127 w 828"/>
              <a:gd name="T69" fmla="*/ 708 h 825"/>
              <a:gd name="T70" fmla="*/ 208 w 828"/>
              <a:gd name="T71" fmla="*/ 708 h 825"/>
              <a:gd name="T72" fmla="*/ 222 w 828"/>
              <a:gd name="T73" fmla="*/ 647 h 825"/>
              <a:gd name="T74" fmla="*/ 259 w 828"/>
              <a:gd name="T75" fmla="*/ 610 h 825"/>
              <a:gd name="T76" fmla="*/ 390 w 828"/>
              <a:gd name="T77" fmla="*/ 663 h 825"/>
              <a:gd name="T78" fmla="*/ 390 w 828"/>
              <a:gd name="T79" fmla="*/ 715 h 825"/>
              <a:gd name="T80" fmla="*/ 357 w 828"/>
              <a:gd name="T81" fmla="*/ 767 h 825"/>
              <a:gd name="T82" fmla="*/ 414 w 828"/>
              <a:gd name="T83" fmla="*/ 825 h 825"/>
              <a:gd name="T84" fmla="*/ 472 w 828"/>
              <a:gd name="T85" fmla="*/ 767 h 825"/>
              <a:gd name="T86" fmla="*/ 438 w 828"/>
              <a:gd name="T87" fmla="*/ 715 h 825"/>
              <a:gd name="T88" fmla="*/ 438 w 828"/>
              <a:gd name="T89" fmla="*/ 663 h 825"/>
              <a:gd name="T90" fmla="*/ 572 w 828"/>
              <a:gd name="T91" fmla="*/ 607 h 825"/>
              <a:gd name="T92" fmla="*/ 612 w 828"/>
              <a:gd name="T93" fmla="*/ 647 h 825"/>
              <a:gd name="T94" fmla="*/ 625 w 828"/>
              <a:gd name="T95" fmla="*/ 708 h 825"/>
              <a:gd name="T96" fmla="*/ 706 w 828"/>
              <a:gd name="T97" fmla="*/ 708 h 825"/>
              <a:gd name="T98" fmla="*/ 706 w 828"/>
              <a:gd name="T99" fmla="*/ 627 h 825"/>
              <a:gd name="T100" fmla="*/ 646 w 828"/>
              <a:gd name="T101" fmla="*/ 614 h 825"/>
              <a:gd name="T102" fmla="*/ 606 w 828"/>
              <a:gd name="T103" fmla="*/ 574 h 825"/>
              <a:gd name="T104" fmla="*/ 662 w 828"/>
              <a:gd name="T105" fmla="*/ 438 h 825"/>
              <a:gd name="T106" fmla="*/ 718 w 828"/>
              <a:gd name="T107" fmla="*/ 438 h 825"/>
              <a:gd name="T108" fmla="*/ 770 w 828"/>
              <a:gd name="T109" fmla="*/ 472 h 825"/>
              <a:gd name="T110" fmla="*/ 828 w 828"/>
              <a:gd name="T111" fmla="*/ 414 h 825"/>
              <a:gd name="T112" fmla="*/ 770 w 828"/>
              <a:gd name="T113" fmla="*/ 357 h 825"/>
              <a:gd name="T114" fmla="*/ 414 w 828"/>
              <a:gd name="T115" fmla="*/ 616 h 825"/>
              <a:gd name="T116" fmla="*/ 212 w 828"/>
              <a:gd name="T117" fmla="*/ 414 h 825"/>
              <a:gd name="T118" fmla="*/ 414 w 828"/>
              <a:gd name="T119" fmla="*/ 213 h 825"/>
              <a:gd name="T120" fmla="*/ 615 w 828"/>
              <a:gd name="T121" fmla="*/ 414 h 825"/>
              <a:gd name="T122" fmla="*/ 414 w 828"/>
              <a:gd name="T123" fmla="*/ 616 h 8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28" h="825">
                <a:moveTo>
                  <a:pt x="770" y="357"/>
                </a:moveTo>
                <a:cubicBezTo>
                  <a:pt x="747" y="357"/>
                  <a:pt x="727" y="370"/>
                  <a:pt x="718" y="390"/>
                </a:cubicBezTo>
                <a:cubicBezTo>
                  <a:pt x="662" y="390"/>
                  <a:pt x="662" y="390"/>
                  <a:pt x="662" y="390"/>
                </a:cubicBezTo>
                <a:cubicBezTo>
                  <a:pt x="657" y="339"/>
                  <a:pt x="637" y="293"/>
                  <a:pt x="606" y="255"/>
                </a:cubicBezTo>
                <a:cubicBezTo>
                  <a:pt x="646" y="215"/>
                  <a:pt x="646" y="215"/>
                  <a:pt x="646" y="215"/>
                </a:cubicBezTo>
                <a:cubicBezTo>
                  <a:pt x="666" y="223"/>
                  <a:pt x="690" y="219"/>
                  <a:pt x="706" y="202"/>
                </a:cubicBezTo>
                <a:cubicBezTo>
                  <a:pt x="729" y="180"/>
                  <a:pt x="729" y="143"/>
                  <a:pt x="706" y="121"/>
                </a:cubicBezTo>
                <a:cubicBezTo>
                  <a:pt x="684" y="98"/>
                  <a:pt x="647" y="98"/>
                  <a:pt x="625" y="121"/>
                </a:cubicBezTo>
                <a:cubicBezTo>
                  <a:pt x="609" y="137"/>
                  <a:pt x="604" y="161"/>
                  <a:pt x="612" y="181"/>
                </a:cubicBezTo>
                <a:cubicBezTo>
                  <a:pt x="572" y="221"/>
                  <a:pt x="572" y="221"/>
                  <a:pt x="572" y="221"/>
                </a:cubicBezTo>
                <a:cubicBezTo>
                  <a:pt x="535" y="191"/>
                  <a:pt x="488" y="171"/>
                  <a:pt x="438" y="166"/>
                </a:cubicBezTo>
                <a:cubicBezTo>
                  <a:pt x="438" y="110"/>
                  <a:pt x="438" y="110"/>
                  <a:pt x="438" y="110"/>
                </a:cubicBezTo>
                <a:cubicBezTo>
                  <a:pt x="457" y="101"/>
                  <a:pt x="471" y="81"/>
                  <a:pt x="471" y="58"/>
                </a:cubicBezTo>
                <a:cubicBezTo>
                  <a:pt x="471" y="26"/>
                  <a:pt x="445" y="0"/>
                  <a:pt x="414" y="0"/>
                </a:cubicBezTo>
                <a:cubicBezTo>
                  <a:pt x="382" y="0"/>
                  <a:pt x="356" y="26"/>
                  <a:pt x="356" y="58"/>
                </a:cubicBezTo>
                <a:cubicBezTo>
                  <a:pt x="356" y="81"/>
                  <a:pt x="370" y="101"/>
                  <a:pt x="390" y="110"/>
                </a:cubicBezTo>
                <a:cubicBezTo>
                  <a:pt x="390" y="166"/>
                  <a:pt x="390" y="166"/>
                  <a:pt x="390" y="166"/>
                </a:cubicBezTo>
                <a:cubicBezTo>
                  <a:pt x="340" y="170"/>
                  <a:pt x="295" y="190"/>
                  <a:pt x="258" y="219"/>
                </a:cubicBezTo>
                <a:cubicBezTo>
                  <a:pt x="221" y="182"/>
                  <a:pt x="221" y="182"/>
                  <a:pt x="221" y="182"/>
                </a:cubicBezTo>
                <a:cubicBezTo>
                  <a:pt x="229" y="162"/>
                  <a:pt x="225" y="137"/>
                  <a:pt x="208" y="121"/>
                </a:cubicBezTo>
                <a:cubicBezTo>
                  <a:pt x="186" y="98"/>
                  <a:pt x="149" y="98"/>
                  <a:pt x="127" y="121"/>
                </a:cubicBezTo>
                <a:cubicBezTo>
                  <a:pt x="105" y="143"/>
                  <a:pt x="105" y="180"/>
                  <a:pt x="127" y="202"/>
                </a:cubicBezTo>
                <a:cubicBezTo>
                  <a:pt x="143" y="218"/>
                  <a:pt x="166" y="223"/>
                  <a:pt x="187" y="216"/>
                </a:cubicBezTo>
                <a:cubicBezTo>
                  <a:pt x="223" y="253"/>
                  <a:pt x="223" y="253"/>
                  <a:pt x="223" y="253"/>
                </a:cubicBezTo>
                <a:cubicBezTo>
                  <a:pt x="191" y="291"/>
                  <a:pt x="170" y="338"/>
                  <a:pt x="165" y="391"/>
                </a:cubicBezTo>
                <a:cubicBezTo>
                  <a:pt x="110" y="391"/>
                  <a:pt x="110" y="391"/>
                  <a:pt x="110" y="391"/>
                </a:cubicBezTo>
                <a:cubicBezTo>
                  <a:pt x="101" y="371"/>
                  <a:pt x="81" y="357"/>
                  <a:pt x="58" y="357"/>
                </a:cubicBezTo>
                <a:cubicBezTo>
                  <a:pt x="26" y="357"/>
                  <a:pt x="0" y="383"/>
                  <a:pt x="0" y="415"/>
                </a:cubicBezTo>
                <a:cubicBezTo>
                  <a:pt x="0" y="446"/>
                  <a:pt x="26" y="472"/>
                  <a:pt x="58" y="472"/>
                </a:cubicBezTo>
                <a:cubicBezTo>
                  <a:pt x="81" y="472"/>
                  <a:pt x="101" y="458"/>
                  <a:pt x="110" y="439"/>
                </a:cubicBezTo>
                <a:cubicBezTo>
                  <a:pt x="165" y="439"/>
                  <a:pt x="165" y="439"/>
                  <a:pt x="165" y="439"/>
                </a:cubicBezTo>
                <a:cubicBezTo>
                  <a:pt x="170" y="491"/>
                  <a:pt x="192" y="539"/>
                  <a:pt x="224" y="577"/>
                </a:cubicBezTo>
                <a:cubicBezTo>
                  <a:pt x="188" y="614"/>
                  <a:pt x="188" y="614"/>
                  <a:pt x="188" y="614"/>
                </a:cubicBezTo>
                <a:cubicBezTo>
                  <a:pt x="167" y="606"/>
                  <a:pt x="143" y="610"/>
                  <a:pt x="127" y="627"/>
                </a:cubicBezTo>
                <a:cubicBezTo>
                  <a:pt x="105" y="649"/>
                  <a:pt x="105" y="686"/>
                  <a:pt x="127" y="708"/>
                </a:cubicBezTo>
                <a:cubicBezTo>
                  <a:pt x="149" y="731"/>
                  <a:pt x="186" y="731"/>
                  <a:pt x="208" y="708"/>
                </a:cubicBezTo>
                <a:cubicBezTo>
                  <a:pt x="225" y="692"/>
                  <a:pt x="229" y="668"/>
                  <a:pt x="222" y="647"/>
                </a:cubicBezTo>
                <a:cubicBezTo>
                  <a:pt x="259" y="610"/>
                  <a:pt x="259" y="610"/>
                  <a:pt x="259" y="610"/>
                </a:cubicBezTo>
                <a:cubicBezTo>
                  <a:pt x="296" y="639"/>
                  <a:pt x="341" y="658"/>
                  <a:pt x="390" y="663"/>
                </a:cubicBezTo>
                <a:cubicBezTo>
                  <a:pt x="390" y="715"/>
                  <a:pt x="390" y="715"/>
                  <a:pt x="390" y="715"/>
                </a:cubicBezTo>
                <a:cubicBezTo>
                  <a:pt x="371" y="724"/>
                  <a:pt x="357" y="744"/>
                  <a:pt x="357" y="767"/>
                </a:cubicBezTo>
                <a:cubicBezTo>
                  <a:pt x="357" y="799"/>
                  <a:pt x="383" y="825"/>
                  <a:pt x="414" y="825"/>
                </a:cubicBezTo>
                <a:cubicBezTo>
                  <a:pt x="446" y="825"/>
                  <a:pt x="472" y="799"/>
                  <a:pt x="472" y="767"/>
                </a:cubicBezTo>
                <a:cubicBezTo>
                  <a:pt x="472" y="744"/>
                  <a:pt x="458" y="724"/>
                  <a:pt x="438" y="715"/>
                </a:cubicBezTo>
                <a:cubicBezTo>
                  <a:pt x="438" y="663"/>
                  <a:pt x="438" y="663"/>
                  <a:pt x="438" y="663"/>
                </a:cubicBezTo>
                <a:cubicBezTo>
                  <a:pt x="489" y="658"/>
                  <a:pt x="534" y="638"/>
                  <a:pt x="572" y="607"/>
                </a:cubicBezTo>
                <a:cubicBezTo>
                  <a:pt x="612" y="647"/>
                  <a:pt x="612" y="647"/>
                  <a:pt x="612" y="647"/>
                </a:cubicBezTo>
                <a:cubicBezTo>
                  <a:pt x="604" y="668"/>
                  <a:pt x="609" y="692"/>
                  <a:pt x="625" y="708"/>
                </a:cubicBezTo>
                <a:cubicBezTo>
                  <a:pt x="647" y="731"/>
                  <a:pt x="684" y="731"/>
                  <a:pt x="706" y="708"/>
                </a:cubicBezTo>
                <a:cubicBezTo>
                  <a:pt x="729" y="686"/>
                  <a:pt x="729" y="649"/>
                  <a:pt x="706" y="627"/>
                </a:cubicBezTo>
                <a:cubicBezTo>
                  <a:pt x="690" y="610"/>
                  <a:pt x="666" y="606"/>
                  <a:pt x="646" y="614"/>
                </a:cubicBezTo>
                <a:cubicBezTo>
                  <a:pt x="606" y="574"/>
                  <a:pt x="606" y="574"/>
                  <a:pt x="606" y="574"/>
                </a:cubicBezTo>
                <a:cubicBezTo>
                  <a:pt x="637" y="536"/>
                  <a:pt x="657" y="489"/>
                  <a:pt x="662" y="438"/>
                </a:cubicBezTo>
                <a:cubicBezTo>
                  <a:pt x="718" y="438"/>
                  <a:pt x="718" y="438"/>
                  <a:pt x="718" y="438"/>
                </a:cubicBezTo>
                <a:cubicBezTo>
                  <a:pt x="727" y="458"/>
                  <a:pt x="747" y="472"/>
                  <a:pt x="770" y="472"/>
                </a:cubicBezTo>
                <a:cubicBezTo>
                  <a:pt x="802" y="472"/>
                  <a:pt x="828" y="446"/>
                  <a:pt x="828" y="414"/>
                </a:cubicBezTo>
                <a:cubicBezTo>
                  <a:pt x="828" y="382"/>
                  <a:pt x="802" y="357"/>
                  <a:pt x="770" y="357"/>
                </a:cubicBezTo>
                <a:close/>
                <a:moveTo>
                  <a:pt x="414" y="616"/>
                </a:moveTo>
                <a:cubicBezTo>
                  <a:pt x="302" y="616"/>
                  <a:pt x="212" y="525"/>
                  <a:pt x="212" y="414"/>
                </a:cubicBezTo>
                <a:cubicBezTo>
                  <a:pt x="212" y="303"/>
                  <a:pt x="302" y="213"/>
                  <a:pt x="414" y="213"/>
                </a:cubicBezTo>
                <a:cubicBezTo>
                  <a:pt x="525" y="213"/>
                  <a:pt x="615" y="303"/>
                  <a:pt x="615" y="414"/>
                </a:cubicBezTo>
                <a:cubicBezTo>
                  <a:pt x="615" y="525"/>
                  <a:pt x="525" y="616"/>
                  <a:pt x="414" y="616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 extrusionH="254000" prstMaterial="softEdge">
            <a:contourClr>
              <a:schemeClr val="tx1"/>
            </a:contourClr>
          </a:sp3d>
        </p:spPr>
        <p:txBody>
          <a:bodyPr vert="horz" wrap="square" lIns="68577" tIns="34289" rIns="68577" bIns="34289" numCol="1" anchor="t" anchorCtr="0" compatLnSpc="1">
            <a:prstTxWarp prst="textNoShape">
              <a:avLst/>
            </a:prstTxWarp>
          </a:bodyPr>
          <a:lstStyle/>
          <a:p>
            <a:pPr defTabSz="685766"/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18" name="Freeform 9"/>
          <p:cNvSpPr>
            <a:spLocks noEditPoints="1"/>
          </p:cNvSpPr>
          <p:nvPr userDrawn="1"/>
        </p:nvSpPr>
        <p:spPr bwMode="auto">
          <a:xfrm rot="1800000">
            <a:off x="5776239" y="1690022"/>
            <a:ext cx="100193" cy="133119"/>
          </a:xfrm>
          <a:custGeom>
            <a:avLst/>
            <a:gdLst>
              <a:gd name="T0" fmla="*/ 770 w 828"/>
              <a:gd name="T1" fmla="*/ 357 h 825"/>
              <a:gd name="T2" fmla="*/ 718 w 828"/>
              <a:gd name="T3" fmla="*/ 390 h 825"/>
              <a:gd name="T4" fmla="*/ 662 w 828"/>
              <a:gd name="T5" fmla="*/ 390 h 825"/>
              <a:gd name="T6" fmla="*/ 606 w 828"/>
              <a:gd name="T7" fmla="*/ 255 h 825"/>
              <a:gd name="T8" fmla="*/ 646 w 828"/>
              <a:gd name="T9" fmla="*/ 215 h 825"/>
              <a:gd name="T10" fmla="*/ 706 w 828"/>
              <a:gd name="T11" fmla="*/ 202 h 825"/>
              <a:gd name="T12" fmla="*/ 706 w 828"/>
              <a:gd name="T13" fmla="*/ 121 h 825"/>
              <a:gd name="T14" fmla="*/ 625 w 828"/>
              <a:gd name="T15" fmla="*/ 121 h 825"/>
              <a:gd name="T16" fmla="*/ 612 w 828"/>
              <a:gd name="T17" fmla="*/ 181 h 825"/>
              <a:gd name="T18" fmla="*/ 572 w 828"/>
              <a:gd name="T19" fmla="*/ 221 h 825"/>
              <a:gd name="T20" fmla="*/ 438 w 828"/>
              <a:gd name="T21" fmla="*/ 166 h 825"/>
              <a:gd name="T22" fmla="*/ 438 w 828"/>
              <a:gd name="T23" fmla="*/ 110 h 825"/>
              <a:gd name="T24" fmla="*/ 471 w 828"/>
              <a:gd name="T25" fmla="*/ 58 h 825"/>
              <a:gd name="T26" fmla="*/ 414 w 828"/>
              <a:gd name="T27" fmla="*/ 0 h 825"/>
              <a:gd name="T28" fmla="*/ 356 w 828"/>
              <a:gd name="T29" fmla="*/ 58 h 825"/>
              <a:gd name="T30" fmla="*/ 390 w 828"/>
              <a:gd name="T31" fmla="*/ 110 h 825"/>
              <a:gd name="T32" fmla="*/ 390 w 828"/>
              <a:gd name="T33" fmla="*/ 166 h 825"/>
              <a:gd name="T34" fmla="*/ 258 w 828"/>
              <a:gd name="T35" fmla="*/ 219 h 825"/>
              <a:gd name="T36" fmla="*/ 221 w 828"/>
              <a:gd name="T37" fmla="*/ 182 h 825"/>
              <a:gd name="T38" fmla="*/ 208 w 828"/>
              <a:gd name="T39" fmla="*/ 121 h 825"/>
              <a:gd name="T40" fmla="*/ 127 w 828"/>
              <a:gd name="T41" fmla="*/ 121 h 825"/>
              <a:gd name="T42" fmla="*/ 127 w 828"/>
              <a:gd name="T43" fmla="*/ 202 h 825"/>
              <a:gd name="T44" fmla="*/ 187 w 828"/>
              <a:gd name="T45" fmla="*/ 216 h 825"/>
              <a:gd name="T46" fmla="*/ 223 w 828"/>
              <a:gd name="T47" fmla="*/ 253 h 825"/>
              <a:gd name="T48" fmla="*/ 165 w 828"/>
              <a:gd name="T49" fmla="*/ 391 h 825"/>
              <a:gd name="T50" fmla="*/ 110 w 828"/>
              <a:gd name="T51" fmla="*/ 391 h 825"/>
              <a:gd name="T52" fmla="*/ 58 w 828"/>
              <a:gd name="T53" fmla="*/ 357 h 825"/>
              <a:gd name="T54" fmla="*/ 0 w 828"/>
              <a:gd name="T55" fmla="*/ 415 h 825"/>
              <a:gd name="T56" fmla="*/ 58 w 828"/>
              <a:gd name="T57" fmla="*/ 472 h 825"/>
              <a:gd name="T58" fmla="*/ 110 w 828"/>
              <a:gd name="T59" fmla="*/ 439 h 825"/>
              <a:gd name="T60" fmla="*/ 165 w 828"/>
              <a:gd name="T61" fmla="*/ 439 h 825"/>
              <a:gd name="T62" fmla="*/ 224 w 828"/>
              <a:gd name="T63" fmla="*/ 577 h 825"/>
              <a:gd name="T64" fmla="*/ 188 w 828"/>
              <a:gd name="T65" fmla="*/ 614 h 825"/>
              <a:gd name="T66" fmla="*/ 127 w 828"/>
              <a:gd name="T67" fmla="*/ 627 h 825"/>
              <a:gd name="T68" fmla="*/ 127 w 828"/>
              <a:gd name="T69" fmla="*/ 708 h 825"/>
              <a:gd name="T70" fmla="*/ 208 w 828"/>
              <a:gd name="T71" fmla="*/ 708 h 825"/>
              <a:gd name="T72" fmla="*/ 222 w 828"/>
              <a:gd name="T73" fmla="*/ 647 h 825"/>
              <a:gd name="T74" fmla="*/ 259 w 828"/>
              <a:gd name="T75" fmla="*/ 610 h 825"/>
              <a:gd name="T76" fmla="*/ 390 w 828"/>
              <a:gd name="T77" fmla="*/ 663 h 825"/>
              <a:gd name="T78" fmla="*/ 390 w 828"/>
              <a:gd name="T79" fmla="*/ 715 h 825"/>
              <a:gd name="T80" fmla="*/ 357 w 828"/>
              <a:gd name="T81" fmla="*/ 767 h 825"/>
              <a:gd name="T82" fmla="*/ 414 w 828"/>
              <a:gd name="T83" fmla="*/ 825 h 825"/>
              <a:gd name="T84" fmla="*/ 472 w 828"/>
              <a:gd name="T85" fmla="*/ 767 h 825"/>
              <a:gd name="T86" fmla="*/ 438 w 828"/>
              <a:gd name="T87" fmla="*/ 715 h 825"/>
              <a:gd name="T88" fmla="*/ 438 w 828"/>
              <a:gd name="T89" fmla="*/ 663 h 825"/>
              <a:gd name="T90" fmla="*/ 572 w 828"/>
              <a:gd name="T91" fmla="*/ 607 h 825"/>
              <a:gd name="T92" fmla="*/ 612 w 828"/>
              <a:gd name="T93" fmla="*/ 647 h 825"/>
              <a:gd name="T94" fmla="*/ 625 w 828"/>
              <a:gd name="T95" fmla="*/ 708 h 825"/>
              <a:gd name="T96" fmla="*/ 706 w 828"/>
              <a:gd name="T97" fmla="*/ 708 h 825"/>
              <a:gd name="T98" fmla="*/ 706 w 828"/>
              <a:gd name="T99" fmla="*/ 627 h 825"/>
              <a:gd name="T100" fmla="*/ 646 w 828"/>
              <a:gd name="T101" fmla="*/ 614 h 825"/>
              <a:gd name="T102" fmla="*/ 606 w 828"/>
              <a:gd name="T103" fmla="*/ 574 h 825"/>
              <a:gd name="T104" fmla="*/ 662 w 828"/>
              <a:gd name="T105" fmla="*/ 438 h 825"/>
              <a:gd name="T106" fmla="*/ 718 w 828"/>
              <a:gd name="T107" fmla="*/ 438 h 825"/>
              <a:gd name="T108" fmla="*/ 770 w 828"/>
              <a:gd name="T109" fmla="*/ 472 h 825"/>
              <a:gd name="T110" fmla="*/ 828 w 828"/>
              <a:gd name="T111" fmla="*/ 414 h 825"/>
              <a:gd name="T112" fmla="*/ 770 w 828"/>
              <a:gd name="T113" fmla="*/ 357 h 825"/>
              <a:gd name="T114" fmla="*/ 414 w 828"/>
              <a:gd name="T115" fmla="*/ 616 h 825"/>
              <a:gd name="T116" fmla="*/ 212 w 828"/>
              <a:gd name="T117" fmla="*/ 414 h 825"/>
              <a:gd name="T118" fmla="*/ 414 w 828"/>
              <a:gd name="T119" fmla="*/ 213 h 825"/>
              <a:gd name="T120" fmla="*/ 615 w 828"/>
              <a:gd name="T121" fmla="*/ 414 h 825"/>
              <a:gd name="T122" fmla="*/ 414 w 828"/>
              <a:gd name="T123" fmla="*/ 616 h 8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28" h="825">
                <a:moveTo>
                  <a:pt x="770" y="357"/>
                </a:moveTo>
                <a:cubicBezTo>
                  <a:pt x="747" y="357"/>
                  <a:pt x="727" y="370"/>
                  <a:pt x="718" y="390"/>
                </a:cubicBezTo>
                <a:cubicBezTo>
                  <a:pt x="662" y="390"/>
                  <a:pt x="662" y="390"/>
                  <a:pt x="662" y="390"/>
                </a:cubicBezTo>
                <a:cubicBezTo>
                  <a:pt x="657" y="339"/>
                  <a:pt x="637" y="293"/>
                  <a:pt x="606" y="255"/>
                </a:cubicBezTo>
                <a:cubicBezTo>
                  <a:pt x="646" y="215"/>
                  <a:pt x="646" y="215"/>
                  <a:pt x="646" y="215"/>
                </a:cubicBezTo>
                <a:cubicBezTo>
                  <a:pt x="666" y="223"/>
                  <a:pt x="690" y="219"/>
                  <a:pt x="706" y="202"/>
                </a:cubicBezTo>
                <a:cubicBezTo>
                  <a:pt x="729" y="180"/>
                  <a:pt x="729" y="143"/>
                  <a:pt x="706" y="121"/>
                </a:cubicBezTo>
                <a:cubicBezTo>
                  <a:pt x="684" y="98"/>
                  <a:pt x="647" y="98"/>
                  <a:pt x="625" y="121"/>
                </a:cubicBezTo>
                <a:cubicBezTo>
                  <a:pt x="609" y="137"/>
                  <a:pt x="604" y="161"/>
                  <a:pt x="612" y="181"/>
                </a:cubicBezTo>
                <a:cubicBezTo>
                  <a:pt x="572" y="221"/>
                  <a:pt x="572" y="221"/>
                  <a:pt x="572" y="221"/>
                </a:cubicBezTo>
                <a:cubicBezTo>
                  <a:pt x="535" y="191"/>
                  <a:pt x="488" y="171"/>
                  <a:pt x="438" y="166"/>
                </a:cubicBezTo>
                <a:cubicBezTo>
                  <a:pt x="438" y="110"/>
                  <a:pt x="438" y="110"/>
                  <a:pt x="438" y="110"/>
                </a:cubicBezTo>
                <a:cubicBezTo>
                  <a:pt x="457" y="101"/>
                  <a:pt x="471" y="81"/>
                  <a:pt x="471" y="58"/>
                </a:cubicBezTo>
                <a:cubicBezTo>
                  <a:pt x="471" y="26"/>
                  <a:pt x="445" y="0"/>
                  <a:pt x="414" y="0"/>
                </a:cubicBezTo>
                <a:cubicBezTo>
                  <a:pt x="382" y="0"/>
                  <a:pt x="356" y="26"/>
                  <a:pt x="356" y="58"/>
                </a:cubicBezTo>
                <a:cubicBezTo>
                  <a:pt x="356" y="81"/>
                  <a:pt x="370" y="101"/>
                  <a:pt x="390" y="110"/>
                </a:cubicBezTo>
                <a:cubicBezTo>
                  <a:pt x="390" y="166"/>
                  <a:pt x="390" y="166"/>
                  <a:pt x="390" y="166"/>
                </a:cubicBezTo>
                <a:cubicBezTo>
                  <a:pt x="340" y="170"/>
                  <a:pt x="295" y="190"/>
                  <a:pt x="258" y="219"/>
                </a:cubicBezTo>
                <a:cubicBezTo>
                  <a:pt x="221" y="182"/>
                  <a:pt x="221" y="182"/>
                  <a:pt x="221" y="182"/>
                </a:cubicBezTo>
                <a:cubicBezTo>
                  <a:pt x="229" y="162"/>
                  <a:pt x="225" y="137"/>
                  <a:pt x="208" y="121"/>
                </a:cubicBezTo>
                <a:cubicBezTo>
                  <a:pt x="186" y="98"/>
                  <a:pt x="149" y="98"/>
                  <a:pt x="127" y="121"/>
                </a:cubicBezTo>
                <a:cubicBezTo>
                  <a:pt x="105" y="143"/>
                  <a:pt x="105" y="180"/>
                  <a:pt x="127" y="202"/>
                </a:cubicBezTo>
                <a:cubicBezTo>
                  <a:pt x="143" y="218"/>
                  <a:pt x="166" y="223"/>
                  <a:pt x="187" y="216"/>
                </a:cubicBezTo>
                <a:cubicBezTo>
                  <a:pt x="223" y="253"/>
                  <a:pt x="223" y="253"/>
                  <a:pt x="223" y="253"/>
                </a:cubicBezTo>
                <a:cubicBezTo>
                  <a:pt x="191" y="291"/>
                  <a:pt x="170" y="338"/>
                  <a:pt x="165" y="391"/>
                </a:cubicBezTo>
                <a:cubicBezTo>
                  <a:pt x="110" y="391"/>
                  <a:pt x="110" y="391"/>
                  <a:pt x="110" y="391"/>
                </a:cubicBezTo>
                <a:cubicBezTo>
                  <a:pt x="101" y="371"/>
                  <a:pt x="81" y="357"/>
                  <a:pt x="58" y="357"/>
                </a:cubicBezTo>
                <a:cubicBezTo>
                  <a:pt x="26" y="357"/>
                  <a:pt x="0" y="383"/>
                  <a:pt x="0" y="415"/>
                </a:cubicBezTo>
                <a:cubicBezTo>
                  <a:pt x="0" y="446"/>
                  <a:pt x="26" y="472"/>
                  <a:pt x="58" y="472"/>
                </a:cubicBezTo>
                <a:cubicBezTo>
                  <a:pt x="81" y="472"/>
                  <a:pt x="101" y="458"/>
                  <a:pt x="110" y="439"/>
                </a:cubicBezTo>
                <a:cubicBezTo>
                  <a:pt x="165" y="439"/>
                  <a:pt x="165" y="439"/>
                  <a:pt x="165" y="439"/>
                </a:cubicBezTo>
                <a:cubicBezTo>
                  <a:pt x="170" y="491"/>
                  <a:pt x="192" y="539"/>
                  <a:pt x="224" y="577"/>
                </a:cubicBezTo>
                <a:cubicBezTo>
                  <a:pt x="188" y="614"/>
                  <a:pt x="188" y="614"/>
                  <a:pt x="188" y="614"/>
                </a:cubicBezTo>
                <a:cubicBezTo>
                  <a:pt x="167" y="606"/>
                  <a:pt x="143" y="610"/>
                  <a:pt x="127" y="627"/>
                </a:cubicBezTo>
                <a:cubicBezTo>
                  <a:pt x="105" y="649"/>
                  <a:pt x="105" y="686"/>
                  <a:pt x="127" y="708"/>
                </a:cubicBezTo>
                <a:cubicBezTo>
                  <a:pt x="149" y="731"/>
                  <a:pt x="186" y="731"/>
                  <a:pt x="208" y="708"/>
                </a:cubicBezTo>
                <a:cubicBezTo>
                  <a:pt x="225" y="692"/>
                  <a:pt x="229" y="668"/>
                  <a:pt x="222" y="647"/>
                </a:cubicBezTo>
                <a:cubicBezTo>
                  <a:pt x="259" y="610"/>
                  <a:pt x="259" y="610"/>
                  <a:pt x="259" y="610"/>
                </a:cubicBezTo>
                <a:cubicBezTo>
                  <a:pt x="296" y="639"/>
                  <a:pt x="341" y="658"/>
                  <a:pt x="390" y="663"/>
                </a:cubicBezTo>
                <a:cubicBezTo>
                  <a:pt x="390" y="715"/>
                  <a:pt x="390" y="715"/>
                  <a:pt x="390" y="715"/>
                </a:cubicBezTo>
                <a:cubicBezTo>
                  <a:pt x="371" y="724"/>
                  <a:pt x="357" y="744"/>
                  <a:pt x="357" y="767"/>
                </a:cubicBezTo>
                <a:cubicBezTo>
                  <a:pt x="357" y="799"/>
                  <a:pt x="383" y="825"/>
                  <a:pt x="414" y="825"/>
                </a:cubicBezTo>
                <a:cubicBezTo>
                  <a:pt x="446" y="825"/>
                  <a:pt x="472" y="799"/>
                  <a:pt x="472" y="767"/>
                </a:cubicBezTo>
                <a:cubicBezTo>
                  <a:pt x="472" y="744"/>
                  <a:pt x="458" y="724"/>
                  <a:pt x="438" y="715"/>
                </a:cubicBezTo>
                <a:cubicBezTo>
                  <a:pt x="438" y="663"/>
                  <a:pt x="438" y="663"/>
                  <a:pt x="438" y="663"/>
                </a:cubicBezTo>
                <a:cubicBezTo>
                  <a:pt x="489" y="658"/>
                  <a:pt x="534" y="638"/>
                  <a:pt x="572" y="607"/>
                </a:cubicBezTo>
                <a:cubicBezTo>
                  <a:pt x="612" y="647"/>
                  <a:pt x="612" y="647"/>
                  <a:pt x="612" y="647"/>
                </a:cubicBezTo>
                <a:cubicBezTo>
                  <a:pt x="604" y="668"/>
                  <a:pt x="609" y="692"/>
                  <a:pt x="625" y="708"/>
                </a:cubicBezTo>
                <a:cubicBezTo>
                  <a:pt x="647" y="731"/>
                  <a:pt x="684" y="731"/>
                  <a:pt x="706" y="708"/>
                </a:cubicBezTo>
                <a:cubicBezTo>
                  <a:pt x="729" y="686"/>
                  <a:pt x="729" y="649"/>
                  <a:pt x="706" y="627"/>
                </a:cubicBezTo>
                <a:cubicBezTo>
                  <a:pt x="690" y="610"/>
                  <a:pt x="666" y="606"/>
                  <a:pt x="646" y="614"/>
                </a:cubicBezTo>
                <a:cubicBezTo>
                  <a:pt x="606" y="574"/>
                  <a:pt x="606" y="574"/>
                  <a:pt x="606" y="574"/>
                </a:cubicBezTo>
                <a:cubicBezTo>
                  <a:pt x="637" y="536"/>
                  <a:pt x="657" y="489"/>
                  <a:pt x="662" y="438"/>
                </a:cubicBezTo>
                <a:cubicBezTo>
                  <a:pt x="718" y="438"/>
                  <a:pt x="718" y="438"/>
                  <a:pt x="718" y="438"/>
                </a:cubicBezTo>
                <a:cubicBezTo>
                  <a:pt x="727" y="458"/>
                  <a:pt x="747" y="472"/>
                  <a:pt x="770" y="472"/>
                </a:cubicBezTo>
                <a:cubicBezTo>
                  <a:pt x="802" y="472"/>
                  <a:pt x="828" y="446"/>
                  <a:pt x="828" y="414"/>
                </a:cubicBezTo>
                <a:cubicBezTo>
                  <a:pt x="828" y="382"/>
                  <a:pt x="802" y="357"/>
                  <a:pt x="770" y="357"/>
                </a:cubicBezTo>
                <a:close/>
                <a:moveTo>
                  <a:pt x="414" y="616"/>
                </a:moveTo>
                <a:cubicBezTo>
                  <a:pt x="302" y="616"/>
                  <a:pt x="212" y="525"/>
                  <a:pt x="212" y="414"/>
                </a:cubicBezTo>
                <a:cubicBezTo>
                  <a:pt x="212" y="303"/>
                  <a:pt x="302" y="213"/>
                  <a:pt x="414" y="213"/>
                </a:cubicBezTo>
                <a:cubicBezTo>
                  <a:pt x="525" y="213"/>
                  <a:pt x="615" y="303"/>
                  <a:pt x="615" y="414"/>
                </a:cubicBezTo>
                <a:cubicBezTo>
                  <a:pt x="615" y="525"/>
                  <a:pt x="525" y="616"/>
                  <a:pt x="414" y="616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 extrusionH="254000" prstMaterial="softEdge">
            <a:contourClr>
              <a:schemeClr val="tx1"/>
            </a:contourClr>
          </a:sp3d>
        </p:spPr>
        <p:txBody>
          <a:bodyPr vert="horz" wrap="square" lIns="68577" tIns="34289" rIns="68577" bIns="34289" numCol="1" anchor="t" anchorCtr="0" compatLnSpc="1">
            <a:prstTxWarp prst="textNoShape">
              <a:avLst/>
            </a:prstTxWarp>
          </a:bodyPr>
          <a:lstStyle/>
          <a:p>
            <a:pPr defTabSz="685766"/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22" name="Freeform 9"/>
          <p:cNvSpPr>
            <a:spLocks noEditPoints="1"/>
          </p:cNvSpPr>
          <p:nvPr userDrawn="1"/>
        </p:nvSpPr>
        <p:spPr bwMode="auto">
          <a:xfrm rot="900000">
            <a:off x="4235078" y="4388624"/>
            <a:ext cx="676493" cy="898811"/>
          </a:xfrm>
          <a:custGeom>
            <a:avLst/>
            <a:gdLst>
              <a:gd name="T0" fmla="*/ 770 w 828"/>
              <a:gd name="T1" fmla="*/ 357 h 825"/>
              <a:gd name="T2" fmla="*/ 718 w 828"/>
              <a:gd name="T3" fmla="*/ 390 h 825"/>
              <a:gd name="T4" fmla="*/ 662 w 828"/>
              <a:gd name="T5" fmla="*/ 390 h 825"/>
              <a:gd name="T6" fmla="*/ 606 w 828"/>
              <a:gd name="T7" fmla="*/ 255 h 825"/>
              <a:gd name="T8" fmla="*/ 646 w 828"/>
              <a:gd name="T9" fmla="*/ 215 h 825"/>
              <a:gd name="T10" fmla="*/ 706 w 828"/>
              <a:gd name="T11" fmla="*/ 202 h 825"/>
              <a:gd name="T12" fmla="*/ 706 w 828"/>
              <a:gd name="T13" fmla="*/ 121 h 825"/>
              <a:gd name="T14" fmla="*/ 625 w 828"/>
              <a:gd name="T15" fmla="*/ 121 h 825"/>
              <a:gd name="T16" fmla="*/ 612 w 828"/>
              <a:gd name="T17" fmla="*/ 181 h 825"/>
              <a:gd name="T18" fmla="*/ 572 w 828"/>
              <a:gd name="T19" fmla="*/ 221 h 825"/>
              <a:gd name="T20" fmla="*/ 438 w 828"/>
              <a:gd name="T21" fmla="*/ 166 h 825"/>
              <a:gd name="T22" fmla="*/ 438 w 828"/>
              <a:gd name="T23" fmla="*/ 110 h 825"/>
              <a:gd name="T24" fmla="*/ 471 w 828"/>
              <a:gd name="T25" fmla="*/ 58 h 825"/>
              <a:gd name="T26" fmla="*/ 414 w 828"/>
              <a:gd name="T27" fmla="*/ 0 h 825"/>
              <a:gd name="T28" fmla="*/ 356 w 828"/>
              <a:gd name="T29" fmla="*/ 58 h 825"/>
              <a:gd name="T30" fmla="*/ 390 w 828"/>
              <a:gd name="T31" fmla="*/ 110 h 825"/>
              <a:gd name="T32" fmla="*/ 390 w 828"/>
              <a:gd name="T33" fmla="*/ 166 h 825"/>
              <a:gd name="T34" fmla="*/ 258 w 828"/>
              <a:gd name="T35" fmla="*/ 219 h 825"/>
              <a:gd name="T36" fmla="*/ 221 w 828"/>
              <a:gd name="T37" fmla="*/ 182 h 825"/>
              <a:gd name="T38" fmla="*/ 208 w 828"/>
              <a:gd name="T39" fmla="*/ 121 h 825"/>
              <a:gd name="T40" fmla="*/ 127 w 828"/>
              <a:gd name="T41" fmla="*/ 121 h 825"/>
              <a:gd name="T42" fmla="*/ 127 w 828"/>
              <a:gd name="T43" fmla="*/ 202 h 825"/>
              <a:gd name="T44" fmla="*/ 187 w 828"/>
              <a:gd name="T45" fmla="*/ 216 h 825"/>
              <a:gd name="T46" fmla="*/ 223 w 828"/>
              <a:gd name="T47" fmla="*/ 253 h 825"/>
              <a:gd name="T48" fmla="*/ 165 w 828"/>
              <a:gd name="T49" fmla="*/ 391 h 825"/>
              <a:gd name="T50" fmla="*/ 110 w 828"/>
              <a:gd name="T51" fmla="*/ 391 h 825"/>
              <a:gd name="T52" fmla="*/ 58 w 828"/>
              <a:gd name="T53" fmla="*/ 357 h 825"/>
              <a:gd name="T54" fmla="*/ 0 w 828"/>
              <a:gd name="T55" fmla="*/ 415 h 825"/>
              <a:gd name="T56" fmla="*/ 58 w 828"/>
              <a:gd name="T57" fmla="*/ 472 h 825"/>
              <a:gd name="T58" fmla="*/ 110 w 828"/>
              <a:gd name="T59" fmla="*/ 439 h 825"/>
              <a:gd name="T60" fmla="*/ 165 w 828"/>
              <a:gd name="T61" fmla="*/ 439 h 825"/>
              <a:gd name="T62" fmla="*/ 224 w 828"/>
              <a:gd name="T63" fmla="*/ 577 h 825"/>
              <a:gd name="T64" fmla="*/ 188 w 828"/>
              <a:gd name="T65" fmla="*/ 614 h 825"/>
              <a:gd name="T66" fmla="*/ 127 w 828"/>
              <a:gd name="T67" fmla="*/ 627 h 825"/>
              <a:gd name="T68" fmla="*/ 127 w 828"/>
              <a:gd name="T69" fmla="*/ 708 h 825"/>
              <a:gd name="T70" fmla="*/ 208 w 828"/>
              <a:gd name="T71" fmla="*/ 708 h 825"/>
              <a:gd name="T72" fmla="*/ 222 w 828"/>
              <a:gd name="T73" fmla="*/ 647 h 825"/>
              <a:gd name="T74" fmla="*/ 259 w 828"/>
              <a:gd name="T75" fmla="*/ 610 h 825"/>
              <a:gd name="T76" fmla="*/ 390 w 828"/>
              <a:gd name="T77" fmla="*/ 663 h 825"/>
              <a:gd name="T78" fmla="*/ 390 w 828"/>
              <a:gd name="T79" fmla="*/ 715 h 825"/>
              <a:gd name="T80" fmla="*/ 357 w 828"/>
              <a:gd name="T81" fmla="*/ 767 h 825"/>
              <a:gd name="T82" fmla="*/ 414 w 828"/>
              <a:gd name="T83" fmla="*/ 825 h 825"/>
              <a:gd name="T84" fmla="*/ 472 w 828"/>
              <a:gd name="T85" fmla="*/ 767 h 825"/>
              <a:gd name="T86" fmla="*/ 438 w 828"/>
              <a:gd name="T87" fmla="*/ 715 h 825"/>
              <a:gd name="T88" fmla="*/ 438 w 828"/>
              <a:gd name="T89" fmla="*/ 663 h 825"/>
              <a:gd name="T90" fmla="*/ 572 w 828"/>
              <a:gd name="T91" fmla="*/ 607 h 825"/>
              <a:gd name="T92" fmla="*/ 612 w 828"/>
              <a:gd name="T93" fmla="*/ 647 h 825"/>
              <a:gd name="T94" fmla="*/ 625 w 828"/>
              <a:gd name="T95" fmla="*/ 708 h 825"/>
              <a:gd name="T96" fmla="*/ 706 w 828"/>
              <a:gd name="T97" fmla="*/ 708 h 825"/>
              <a:gd name="T98" fmla="*/ 706 w 828"/>
              <a:gd name="T99" fmla="*/ 627 h 825"/>
              <a:gd name="T100" fmla="*/ 646 w 828"/>
              <a:gd name="T101" fmla="*/ 614 h 825"/>
              <a:gd name="T102" fmla="*/ 606 w 828"/>
              <a:gd name="T103" fmla="*/ 574 h 825"/>
              <a:gd name="T104" fmla="*/ 662 w 828"/>
              <a:gd name="T105" fmla="*/ 438 h 825"/>
              <a:gd name="T106" fmla="*/ 718 w 828"/>
              <a:gd name="T107" fmla="*/ 438 h 825"/>
              <a:gd name="T108" fmla="*/ 770 w 828"/>
              <a:gd name="T109" fmla="*/ 472 h 825"/>
              <a:gd name="T110" fmla="*/ 828 w 828"/>
              <a:gd name="T111" fmla="*/ 414 h 825"/>
              <a:gd name="T112" fmla="*/ 770 w 828"/>
              <a:gd name="T113" fmla="*/ 357 h 825"/>
              <a:gd name="T114" fmla="*/ 414 w 828"/>
              <a:gd name="T115" fmla="*/ 616 h 825"/>
              <a:gd name="T116" fmla="*/ 212 w 828"/>
              <a:gd name="T117" fmla="*/ 414 h 825"/>
              <a:gd name="T118" fmla="*/ 414 w 828"/>
              <a:gd name="T119" fmla="*/ 213 h 825"/>
              <a:gd name="T120" fmla="*/ 615 w 828"/>
              <a:gd name="T121" fmla="*/ 414 h 825"/>
              <a:gd name="T122" fmla="*/ 414 w 828"/>
              <a:gd name="T123" fmla="*/ 616 h 8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28" h="825">
                <a:moveTo>
                  <a:pt x="770" y="357"/>
                </a:moveTo>
                <a:cubicBezTo>
                  <a:pt x="747" y="357"/>
                  <a:pt x="727" y="370"/>
                  <a:pt x="718" y="390"/>
                </a:cubicBezTo>
                <a:cubicBezTo>
                  <a:pt x="662" y="390"/>
                  <a:pt x="662" y="390"/>
                  <a:pt x="662" y="390"/>
                </a:cubicBezTo>
                <a:cubicBezTo>
                  <a:pt x="657" y="339"/>
                  <a:pt x="637" y="293"/>
                  <a:pt x="606" y="255"/>
                </a:cubicBezTo>
                <a:cubicBezTo>
                  <a:pt x="646" y="215"/>
                  <a:pt x="646" y="215"/>
                  <a:pt x="646" y="215"/>
                </a:cubicBezTo>
                <a:cubicBezTo>
                  <a:pt x="666" y="223"/>
                  <a:pt x="690" y="219"/>
                  <a:pt x="706" y="202"/>
                </a:cubicBezTo>
                <a:cubicBezTo>
                  <a:pt x="729" y="180"/>
                  <a:pt x="729" y="143"/>
                  <a:pt x="706" y="121"/>
                </a:cubicBezTo>
                <a:cubicBezTo>
                  <a:pt x="684" y="98"/>
                  <a:pt x="647" y="98"/>
                  <a:pt x="625" y="121"/>
                </a:cubicBezTo>
                <a:cubicBezTo>
                  <a:pt x="609" y="137"/>
                  <a:pt x="604" y="161"/>
                  <a:pt x="612" y="181"/>
                </a:cubicBezTo>
                <a:cubicBezTo>
                  <a:pt x="572" y="221"/>
                  <a:pt x="572" y="221"/>
                  <a:pt x="572" y="221"/>
                </a:cubicBezTo>
                <a:cubicBezTo>
                  <a:pt x="535" y="191"/>
                  <a:pt x="488" y="171"/>
                  <a:pt x="438" y="166"/>
                </a:cubicBezTo>
                <a:cubicBezTo>
                  <a:pt x="438" y="110"/>
                  <a:pt x="438" y="110"/>
                  <a:pt x="438" y="110"/>
                </a:cubicBezTo>
                <a:cubicBezTo>
                  <a:pt x="457" y="101"/>
                  <a:pt x="471" y="81"/>
                  <a:pt x="471" y="58"/>
                </a:cubicBezTo>
                <a:cubicBezTo>
                  <a:pt x="471" y="26"/>
                  <a:pt x="445" y="0"/>
                  <a:pt x="414" y="0"/>
                </a:cubicBezTo>
                <a:cubicBezTo>
                  <a:pt x="382" y="0"/>
                  <a:pt x="356" y="26"/>
                  <a:pt x="356" y="58"/>
                </a:cubicBezTo>
                <a:cubicBezTo>
                  <a:pt x="356" y="81"/>
                  <a:pt x="370" y="101"/>
                  <a:pt x="390" y="110"/>
                </a:cubicBezTo>
                <a:cubicBezTo>
                  <a:pt x="390" y="166"/>
                  <a:pt x="390" y="166"/>
                  <a:pt x="390" y="166"/>
                </a:cubicBezTo>
                <a:cubicBezTo>
                  <a:pt x="340" y="170"/>
                  <a:pt x="295" y="190"/>
                  <a:pt x="258" y="219"/>
                </a:cubicBezTo>
                <a:cubicBezTo>
                  <a:pt x="221" y="182"/>
                  <a:pt x="221" y="182"/>
                  <a:pt x="221" y="182"/>
                </a:cubicBezTo>
                <a:cubicBezTo>
                  <a:pt x="229" y="162"/>
                  <a:pt x="225" y="137"/>
                  <a:pt x="208" y="121"/>
                </a:cubicBezTo>
                <a:cubicBezTo>
                  <a:pt x="186" y="98"/>
                  <a:pt x="149" y="98"/>
                  <a:pt x="127" y="121"/>
                </a:cubicBezTo>
                <a:cubicBezTo>
                  <a:pt x="105" y="143"/>
                  <a:pt x="105" y="180"/>
                  <a:pt x="127" y="202"/>
                </a:cubicBezTo>
                <a:cubicBezTo>
                  <a:pt x="143" y="218"/>
                  <a:pt x="166" y="223"/>
                  <a:pt x="187" y="216"/>
                </a:cubicBezTo>
                <a:cubicBezTo>
                  <a:pt x="223" y="253"/>
                  <a:pt x="223" y="253"/>
                  <a:pt x="223" y="253"/>
                </a:cubicBezTo>
                <a:cubicBezTo>
                  <a:pt x="191" y="291"/>
                  <a:pt x="170" y="338"/>
                  <a:pt x="165" y="391"/>
                </a:cubicBezTo>
                <a:cubicBezTo>
                  <a:pt x="110" y="391"/>
                  <a:pt x="110" y="391"/>
                  <a:pt x="110" y="391"/>
                </a:cubicBezTo>
                <a:cubicBezTo>
                  <a:pt x="101" y="371"/>
                  <a:pt x="81" y="357"/>
                  <a:pt x="58" y="357"/>
                </a:cubicBezTo>
                <a:cubicBezTo>
                  <a:pt x="26" y="357"/>
                  <a:pt x="0" y="383"/>
                  <a:pt x="0" y="415"/>
                </a:cubicBezTo>
                <a:cubicBezTo>
                  <a:pt x="0" y="446"/>
                  <a:pt x="26" y="472"/>
                  <a:pt x="58" y="472"/>
                </a:cubicBezTo>
                <a:cubicBezTo>
                  <a:pt x="81" y="472"/>
                  <a:pt x="101" y="458"/>
                  <a:pt x="110" y="439"/>
                </a:cubicBezTo>
                <a:cubicBezTo>
                  <a:pt x="165" y="439"/>
                  <a:pt x="165" y="439"/>
                  <a:pt x="165" y="439"/>
                </a:cubicBezTo>
                <a:cubicBezTo>
                  <a:pt x="170" y="491"/>
                  <a:pt x="192" y="539"/>
                  <a:pt x="224" y="577"/>
                </a:cubicBezTo>
                <a:cubicBezTo>
                  <a:pt x="188" y="614"/>
                  <a:pt x="188" y="614"/>
                  <a:pt x="188" y="614"/>
                </a:cubicBezTo>
                <a:cubicBezTo>
                  <a:pt x="167" y="606"/>
                  <a:pt x="143" y="610"/>
                  <a:pt x="127" y="627"/>
                </a:cubicBezTo>
                <a:cubicBezTo>
                  <a:pt x="105" y="649"/>
                  <a:pt x="105" y="686"/>
                  <a:pt x="127" y="708"/>
                </a:cubicBezTo>
                <a:cubicBezTo>
                  <a:pt x="149" y="731"/>
                  <a:pt x="186" y="731"/>
                  <a:pt x="208" y="708"/>
                </a:cubicBezTo>
                <a:cubicBezTo>
                  <a:pt x="225" y="692"/>
                  <a:pt x="229" y="668"/>
                  <a:pt x="222" y="647"/>
                </a:cubicBezTo>
                <a:cubicBezTo>
                  <a:pt x="259" y="610"/>
                  <a:pt x="259" y="610"/>
                  <a:pt x="259" y="610"/>
                </a:cubicBezTo>
                <a:cubicBezTo>
                  <a:pt x="296" y="639"/>
                  <a:pt x="341" y="658"/>
                  <a:pt x="390" y="663"/>
                </a:cubicBezTo>
                <a:cubicBezTo>
                  <a:pt x="390" y="715"/>
                  <a:pt x="390" y="715"/>
                  <a:pt x="390" y="715"/>
                </a:cubicBezTo>
                <a:cubicBezTo>
                  <a:pt x="371" y="724"/>
                  <a:pt x="357" y="744"/>
                  <a:pt x="357" y="767"/>
                </a:cubicBezTo>
                <a:cubicBezTo>
                  <a:pt x="357" y="799"/>
                  <a:pt x="383" y="825"/>
                  <a:pt x="414" y="825"/>
                </a:cubicBezTo>
                <a:cubicBezTo>
                  <a:pt x="446" y="825"/>
                  <a:pt x="472" y="799"/>
                  <a:pt x="472" y="767"/>
                </a:cubicBezTo>
                <a:cubicBezTo>
                  <a:pt x="472" y="744"/>
                  <a:pt x="458" y="724"/>
                  <a:pt x="438" y="715"/>
                </a:cubicBezTo>
                <a:cubicBezTo>
                  <a:pt x="438" y="663"/>
                  <a:pt x="438" y="663"/>
                  <a:pt x="438" y="663"/>
                </a:cubicBezTo>
                <a:cubicBezTo>
                  <a:pt x="489" y="658"/>
                  <a:pt x="534" y="638"/>
                  <a:pt x="572" y="607"/>
                </a:cubicBezTo>
                <a:cubicBezTo>
                  <a:pt x="612" y="647"/>
                  <a:pt x="612" y="647"/>
                  <a:pt x="612" y="647"/>
                </a:cubicBezTo>
                <a:cubicBezTo>
                  <a:pt x="604" y="668"/>
                  <a:pt x="609" y="692"/>
                  <a:pt x="625" y="708"/>
                </a:cubicBezTo>
                <a:cubicBezTo>
                  <a:pt x="647" y="731"/>
                  <a:pt x="684" y="731"/>
                  <a:pt x="706" y="708"/>
                </a:cubicBezTo>
                <a:cubicBezTo>
                  <a:pt x="729" y="686"/>
                  <a:pt x="729" y="649"/>
                  <a:pt x="706" y="627"/>
                </a:cubicBezTo>
                <a:cubicBezTo>
                  <a:pt x="690" y="610"/>
                  <a:pt x="666" y="606"/>
                  <a:pt x="646" y="614"/>
                </a:cubicBezTo>
                <a:cubicBezTo>
                  <a:pt x="606" y="574"/>
                  <a:pt x="606" y="574"/>
                  <a:pt x="606" y="574"/>
                </a:cubicBezTo>
                <a:cubicBezTo>
                  <a:pt x="637" y="536"/>
                  <a:pt x="657" y="489"/>
                  <a:pt x="662" y="438"/>
                </a:cubicBezTo>
                <a:cubicBezTo>
                  <a:pt x="718" y="438"/>
                  <a:pt x="718" y="438"/>
                  <a:pt x="718" y="438"/>
                </a:cubicBezTo>
                <a:cubicBezTo>
                  <a:pt x="727" y="458"/>
                  <a:pt x="747" y="472"/>
                  <a:pt x="770" y="472"/>
                </a:cubicBezTo>
                <a:cubicBezTo>
                  <a:pt x="802" y="472"/>
                  <a:pt x="828" y="446"/>
                  <a:pt x="828" y="414"/>
                </a:cubicBezTo>
                <a:cubicBezTo>
                  <a:pt x="828" y="382"/>
                  <a:pt x="802" y="357"/>
                  <a:pt x="770" y="357"/>
                </a:cubicBezTo>
                <a:close/>
                <a:moveTo>
                  <a:pt x="414" y="616"/>
                </a:moveTo>
                <a:cubicBezTo>
                  <a:pt x="302" y="616"/>
                  <a:pt x="212" y="525"/>
                  <a:pt x="212" y="414"/>
                </a:cubicBezTo>
                <a:cubicBezTo>
                  <a:pt x="212" y="303"/>
                  <a:pt x="302" y="213"/>
                  <a:pt x="414" y="213"/>
                </a:cubicBezTo>
                <a:cubicBezTo>
                  <a:pt x="525" y="213"/>
                  <a:pt x="615" y="303"/>
                  <a:pt x="615" y="414"/>
                </a:cubicBezTo>
                <a:cubicBezTo>
                  <a:pt x="615" y="525"/>
                  <a:pt x="525" y="616"/>
                  <a:pt x="414" y="616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 extrusionH="254000" prstMaterial="softEdge">
            <a:contourClr>
              <a:schemeClr val="tx1"/>
            </a:contourClr>
          </a:sp3d>
        </p:spPr>
        <p:txBody>
          <a:bodyPr vert="horz" wrap="square" lIns="68577" tIns="34289" rIns="68577" bIns="34289" numCol="1" anchor="t" anchorCtr="0" compatLnSpc="1">
            <a:prstTxWarp prst="textNoShape">
              <a:avLst/>
            </a:prstTxWarp>
          </a:bodyPr>
          <a:lstStyle/>
          <a:p>
            <a:pPr defTabSz="685766"/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23" name="Freeform 9"/>
          <p:cNvSpPr>
            <a:spLocks noEditPoints="1"/>
          </p:cNvSpPr>
          <p:nvPr userDrawn="1"/>
        </p:nvSpPr>
        <p:spPr bwMode="auto">
          <a:xfrm rot="1800000">
            <a:off x="5663955" y="2573555"/>
            <a:ext cx="277749" cy="369028"/>
          </a:xfrm>
          <a:custGeom>
            <a:avLst/>
            <a:gdLst>
              <a:gd name="T0" fmla="*/ 770 w 828"/>
              <a:gd name="T1" fmla="*/ 357 h 825"/>
              <a:gd name="T2" fmla="*/ 718 w 828"/>
              <a:gd name="T3" fmla="*/ 390 h 825"/>
              <a:gd name="T4" fmla="*/ 662 w 828"/>
              <a:gd name="T5" fmla="*/ 390 h 825"/>
              <a:gd name="T6" fmla="*/ 606 w 828"/>
              <a:gd name="T7" fmla="*/ 255 h 825"/>
              <a:gd name="T8" fmla="*/ 646 w 828"/>
              <a:gd name="T9" fmla="*/ 215 h 825"/>
              <a:gd name="T10" fmla="*/ 706 w 828"/>
              <a:gd name="T11" fmla="*/ 202 h 825"/>
              <a:gd name="T12" fmla="*/ 706 w 828"/>
              <a:gd name="T13" fmla="*/ 121 h 825"/>
              <a:gd name="T14" fmla="*/ 625 w 828"/>
              <a:gd name="T15" fmla="*/ 121 h 825"/>
              <a:gd name="T16" fmla="*/ 612 w 828"/>
              <a:gd name="T17" fmla="*/ 181 h 825"/>
              <a:gd name="T18" fmla="*/ 572 w 828"/>
              <a:gd name="T19" fmla="*/ 221 h 825"/>
              <a:gd name="T20" fmla="*/ 438 w 828"/>
              <a:gd name="T21" fmla="*/ 166 h 825"/>
              <a:gd name="T22" fmla="*/ 438 w 828"/>
              <a:gd name="T23" fmla="*/ 110 h 825"/>
              <a:gd name="T24" fmla="*/ 471 w 828"/>
              <a:gd name="T25" fmla="*/ 58 h 825"/>
              <a:gd name="T26" fmla="*/ 414 w 828"/>
              <a:gd name="T27" fmla="*/ 0 h 825"/>
              <a:gd name="T28" fmla="*/ 356 w 828"/>
              <a:gd name="T29" fmla="*/ 58 h 825"/>
              <a:gd name="T30" fmla="*/ 390 w 828"/>
              <a:gd name="T31" fmla="*/ 110 h 825"/>
              <a:gd name="T32" fmla="*/ 390 w 828"/>
              <a:gd name="T33" fmla="*/ 166 h 825"/>
              <a:gd name="T34" fmla="*/ 258 w 828"/>
              <a:gd name="T35" fmla="*/ 219 h 825"/>
              <a:gd name="T36" fmla="*/ 221 w 828"/>
              <a:gd name="T37" fmla="*/ 182 h 825"/>
              <a:gd name="T38" fmla="*/ 208 w 828"/>
              <a:gd name="T39" fmla="*/ 121 h 825"/>
              <a:gd name="T40" fmla="*/ 127 w 828"/>
              <a:gd name="T41" fmla="*/ 121 h 825"/>
              <a:gd name="T42" fmla="*/ 127 w 828"/>
              <a:gd name="T43" fmla="*/ 202 h 825"/>
              <a:gd name="T44" fmla="*/ 187 w 828"/>
              <a:gd name="T45" fmla="*/ 216 h 825"/>
              <a:gd name="T46" fmla="*/ 223 w 828"/>
              <a:gd name="T47" fmla="*/ 253 h 825"/>
              <a:gd name="T48" fmla="*/ 165 w 828"/>
              <a:gd name="T49" fmla="*/ 391 h 825"/>
              <a:gd name="T50" fmla="*/ 110 w 828"/>
              <a:gd name="T51" fmla="*/ 391 h 825"/>
              <a:gd name="T52" fmla="*/ 58 w 828"/>
              <a:gd name="T53" fmla="*/ 357 h 825"/>
              <a:gd name="T54" fmla="*/ 0 w 828"/>
              <a:gd name="T55" fmla="*/ 415 h 825"/>
              <a:gd name="T56" fmla="*/ 58 w 828"/>
              <a:gd name="T57" fmla="*/ 472 h 825"/>
              <a:gd name="T58" fmla="*/ 110 w 828"/>
              <a:gd name="T59" fmla="*/ 439 h 825"/>
              <a:gd name="T60" fmla="*/ 165 w 828"/>
              <a:gd name="T61" fmla="*/ 439 h 825"/>
              <a:gd name="T62" fmla="*/ 224 w 828"/>
              <a:gd name="T63" fmla="*/ 577 h 825"/>
              <a:gd name="T64" fmla="*/ 188 w 828"/>
              <a:gd name="T65" fmla="*/ 614 h 825"/>
              <a:gd name="T66" fmla="*/ 127 w 828"/>
              <a:gd name="T67" fmla="*/ 627 h 825"/>
              <a:gd name="T68" fmla="*/ 127 w 828"/>
              <a:gd name="T69" fmla="*/ 708 h 825"/>
              <a:gd name="T70" fmla="*/ 208 w 828"/>
              <a:gd name="T71" fmla="*/ 708 h 825"/>
              <a:gd name="T72" fmla="*/ 222 w 828"/>
              <a:gd name="T73" fmla="*/ 647 h 825"/>
              <a:gd name="T74" fmla="*/ 259 w 828"/>
              <a:gd name="T75" fmla="*/ 610 h 825"/>
              <a:gd name="T76" fmla="*/ 390 w 828"/>
              <a:gd name="T77" fmla="*/ 663 h 825"/>
              <a:gd name="T78" fmla="*/ 390 w 828"/>
              <a:gd name="T79" fmla="*/ 715 h 825"/>
              <a:gd name="T80" fmla="*/ 357 w 828"/>
              <a:gd name="T81" fmla="*/ 767 h 825"/>
              <a:gd name="T82" fmla="*/ 414 w 828"/>
              <a:gd name="T83" fmla="*/ 825 h 825"/>
              <a:gd name="T84" fmla="*/ 472 w 828"/>
              <a:gd name="T85" fmla="*/ 767 h 825"/>
              <a:gd name="T86" fmla="*/ 438 w 828"/>
              <a:gd name="T87" fmla="*/ 715 h 825"/>
              <a:gd name="T88" fmla="*/ 438 w 828"/>
              <a:gd name="T89" fmla="*/ 663 h 825"/>
              <a:gd name="T90" fmla="*/ 572 w 828"/>
              <a:gd name="T91" fmla="*/ 607 h 825"/>
              <a:gd name="T92" fmla="*/ 612 w 828"/>
              <a:gd name="T93" fmla="*/ 647 h 825"/>
              <a:gd name="T94" fmla="*/ 625 w 828"/>
              <a:gd name="T95" fmla="*/ 708 h 825"/>
              <a:gd name="T96" fmla="*/ 706 w 828"/>
              <a:gd name="T97" fmla="*/ 708 h 825"/>
              <a:gd name="T98" fmla="*/ 706 w 828"/>
              <a:gd name="T99" fmla="*/ 627 h 825"/>
              <a:gd name="T100" fmla="*/ 646 w 828"/>
              <a:gd name="T101" fmla="*/ 614 h 825"/>
              <a:gd name="T102" fmla="*/ 606 w 828"/>
              <a:gd name="T103" fmla="*/ 574 h 825"/>
              <a:gd name="T104" fmla="*/ 662 w 828"/>
              <a:gd name="T105" fmla="*/ 438 h 825"/>
              <a:gd name="T106" fmla="*/ 718 w 828"/>
              <a:gd name="T107" fmla="*/ 438 h 825"/>
              <a:gd name="T108" fmla="*/ 770 w 828"/>
              <a:gd name="T109" fmla="*/ 472 h 825"/>
              <a:gd name="T110" fmla="*/ 828 w 828"/>
              <a:gd name="T111" fmla="*/ 414 h 825"/>
              <a:gd name="T112" fmla="*/ 770 w 828"/>
              <a:gd name="T113" fmla="*/ 357 h 825"/>
              <a:gd name="T114" fmla="*/ 414 w 828"/>
              <a:gd name="T115" fmla="*/ 616 h 825"/>
              <a:gd name="T116" fmla="*/ 212 w 828"/>
              <a:gd name="T117" fmla="*/ 414 h 825"/>
              <a:gd name="T118" fmla="*/ 414 w 828"/>
              <a:gd name="T119" fmla="*/ 213 h 825"/>
              <a:gd name="T120" fmla="*/ 615 w 828"/>
              <a:gd name="T121" fmla="*/ 414 h 825"/>
              <a:gd name="T122" fmla="*/ 414 w 828"/>
              <a:gd name="T123" fmla="*/ 616 h 8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28" h="825">
                <a:moveTo>
                  <a:pt x="770" y="357"/>
                </a:moveTo>
                <a:cubicBezTo>
                  <a:pt x="747" y="357"/>
                  <a:pt x="727" y="370"/>
                  <a:pt x="718" y="390"/>
                </a:cubicBezTo>
                <a:cubicBezTo>
                  <a:pt x="662" y="390"/>
                  <a:pt x="662" y="390"/>
                  <a:pt x="662" y="390"/>
                </a:cubicBezTo>
                <a:cubicBezTo>
                  <a:pt x="657" y="339"/>
                  <a:pt x="637" y="293"/>
                  <a:pt x="606" y="255"/>
                </a:cubicBezTo>
                <a:cubicBezTo>
                  <a:pt x="646" y="215"/>
                  <a:pt x="646" y="215"/>
                  <a:pt x="646" y="215"/>
                </a:cubicBezTo>
                <a:cubicBezTo>
                  <a:pt x="666" y="223"/>
                  <a:pt x="690" y="219"/>
                  <a:pt x="706" y="202"/>
                </a:cubicBezTo>
                <a:cubicBezTo>
                  <a:pt x="729" y="180"/>
                  <a:pt x="729" y="143"/>
                  <a:pt x="706" y="121"/>
                </a:cubicBezTo>
                <a:cubicBezTo>
                  <a:pt x="684" y="98"/>
                  <a:pt x="647" y="98"/>
                  <a:pt x="625" y="121"/>
                </a:cubicBezTo>
                <a:cubicBezTo>
                  <a:pt x="609" y="137"/>
                  <a:pt x="604" y="161"/>
                  <a:pt x="612" y="181"/>
                </a:cubicBezTo>
                <a:cubicBezTo>
                  <a:pt x="572" y="221"/>
                  <a:pt x="572" y="221"/>
                  <a:pt x="572" y="221"/>
                </a:cubicBezTo>
                <a:cubicBezTo>
                  <a:pt x="535" y="191"/>
                  <a:pt x="488" y="171"/>
                  <a:pt x="438" y="166"/>
                </a:cubicBezTo>
                <a:cubicBezTo>
                  <a:pt x="438" y="110"/>
                  <a:pt x="438" y="110"/>
                  <a:pt x="438" y="110"/>
                </a:cubicBezTo>
                <a:cubicBezTo>
                  <a:pt x="457" y="101"/>
                  <a:pt x="471" y="81"/>
                  <a:pt x="471" y="58"/>
                </a:cubicBezTo>
                <a:cubicBezTo>
                  <a:pt x="471" y="26"/>
                  <a:pt x="445" y="0"/>
                  <a:pt x="414" y="0"/>
                </a:cubicBezTo>
                <a:cubicBezTo>
                  <a:pt x="382" y="0"/>
                  <a:pt x="356" y="26"/>
                  <a:pt x="356" y="58"/>
                </a:cubicBezTo>
                <a:cubicBezTo>
                  <a:pt x="356" y="81"/>
                  <a:pt x="370" y="101"/>
                  <a:pt x="390" y="110"/>
                </a:cubicBezTo>
                <a:cubicBezTo>
                  <a:pt x="390" y="166"/>
                  <a:pt x="390" y="166"/>
                  <a:pt x="390" y="166"/>
                </a:cubicBezTo>
                <a:cubicBezTo>
                  <a:pt x="340" y="170"/>
                  <a:pt x="295" y="190"/>
                  <a:pt x="258" y="219"/>
                </a:cubicBezTo>
                <a:cubicBezTo>
                  <a:pt x="221" y="182"/>
                  <a:pt x="221" y="182"/>
                  <a:pt x="221" y="182"/>
                </a:cubicBezTo>
                <a:cubicBezTo>
                  <a:pt x="229" y="162"/>
                  <a:pt x="225" y="137"/>
                  <a:pt x="208" y="121"/>
                </a:cubicBezTo>
                <a:cubicBezTo>
                  <a:pt x="186" y="98"/>
                  <a:pt x="149" y="98"/>
                  <a:pt x="127" y="121"/>
                </a:cubicBezTo>
                <a:cubicBezTo>
                  <a:pt x="105" y="143"/>
                  <a:pt x="105" y="180"/>
                  <a:pt x="127" y="202"/>
                </a:cubicBezTo>
                <a:cubicBezTo>
                  <a:pt x="143" y="218"/>
                  <a:pt x="166" y="223"/>
                  <a:pt x="187" y="216"/>
                </a:cubicBezTo>
                <a:cubicBezTo>
                  <a:pt x="223" y="253"/>
                  <a:pt x="223" y="253"/>
                  <a:pt x="223" y="253"/>
                </a:cubicBezTo>
                <a:cubicBezTo>
                  <a:pt x="191" y="291"/>
                  <a:pt x="170" y="338"/>
                  <a:pt x="165" y="391"/>
                </a:cubicBezTo>
                <a:cubicBezTo>
                  <a:pt x="110" y="391"/>
                  <a:pt x="110" y="391"/>
                  <a:pt x="110" y="391"/>
                </a:cubicBezTo>
                <a:cubicBezTo>
                  <a:pt x="101" y="371"/>
                  <a:pt x="81" y="357"/>
                  <a:pt x="58" y="357"/>
                </a:cubicBezTo>
                <a:cubicBezTo>
                  <a:pt x="26" y="357"/>
                  <a:pt x="0" y="383"/>
                  <a:pt x="0" y="415"/>
                </a:cubicBezTo>
                <a:cubicBezTo>
                  <a:pt x="0" y="446"/>
                  <a:pt x="26" y="472"/>
                  <a:pt x="58" y="472"/>
                </a:cubicBezTo>
                <a:cubicBezTo>
                  <a:pt x="81" y="472"/>
                  <a:pt x="101" y="458"/>
                  <a:pt x="110" y="439"/>
                </a:cubicBezTo>
                <a:cubicBezTo>
                  <a:pt x="165" y="439"/>
                  <a:pt x="165" y="439"/>
                  <a:pt x="165" y="439"/>
                </a:cubicBezTo>
                <a:cubicBezTo>
                  <a:pt x="170" y="491"/>
                  <a:pt x="192" y="539"/>
                  <a:pt x="224" y="577"/>
                </a:cubicBezTo>
                <a:cubicBezTo>
                  <a:pt x="188" y="614"/>
                  <a:pt x="188" y="614"/>
                  <a:pt x="188" y="614"/>
                </a:cubicBezTo>
                <a:cubicBezTo>
                  <a:pt x="167" y="606"/>
                  <a:pt x="143" y="610"/>
                  <a:pt x="127" y="627"/>
                </a:cubicBezTo>
                <a:cubicBezTo>
                  <a:pt x="105" y="649"/>
                  <a:pt x="105" y="686"/>
                  <a:pt x="127" y="708"/>
                </a:cubicBezTo>
                <a:cubicBezTo>
                  <a:pt x="149" y="731"/>
                  <a:pt x="186" y="731"/>
                  <a:pt x="208" y="708"/>
                </a:cubicBezTo>
                <a:cubicBezTo>
                  <a:pt x="225" y="692"/>
                  <a:pt x="229" y="668"/>
                  <a:pt x="222" y="647"/>
                </a:cubicBezTo>
                <a:cubicBezTo>
                  <a:pt x="259" y="610"/>
                  <a:pt x="259" y="610"/>
                  <a:pt x="259" y="610"/>
                </a:cubicBezTo>
                <a:cubicBezTo>
                  <a:pt x="296" y="639"/>
                  <a:pt x="341" y="658"/>
                  <a:pt x="390" y="663"/>
                </a:cubicBezTo>
                <a:cubicBezTo>
                  <a:pt x="390" y="715"/>
                  <a:pt x="390" y="715"/>
                  <a:pt x="390" y="715"/>
                </a:cubicBezTo>
                <a:cubicBezTo>
                  <a:pt x="371" y="724"/>
                  <a:pt x="357" y="744"/>
                  <a:pt x="357" y="767"/>
                </a:cubicBezTo>
                <a:cubicBezTo>
                  <a:pt x="357" y="799"/>
                  <a:pt x="383" y="825"/>
                  <a:pt x="414" y="825"/>
                </a:cubicBezTo>
                <a:cubicBezTo>
                  <a:pt x="446" y="825"/>
                  <a:pt x="472" y="799"/>
                  <a:pt x="472" y="767"/>
                </a:cubicBezTo>
                <a:cubicBezTo>
                  <a:pt x="472" y="744"/>
                  <a:pt x="458" y="724"/>
                  <a:pt x="438" y="715"/>
                </a:cubicBezTo>
                <a:cubicBezTo>
                  <a:pt x="438" y="663"/>
                  <a:pt x="438" y="663"/>
                  <a:pt x="438" y="663"/>
                </a:cubicBezTo>
                <a:cubicBezTo>
                  <a:pt x="489" y="658"/>
                  <a:pt x="534" y="638"/>
                  <a:pt x="572" y="607"/>
                </a:cubicBezTo>
                <a:cubicBezTo>
                  <a:pt x="612" y="647"/>
                  <a:pt x="612" y="647"/>
                  <a:pt x="612" y="647"/>
                </a:cubicBezTo>
                <a:cubicBezTo>
                  <a:pt x="604" y="668"/>
                  <a:pt x="609" y="692"/>
                  <a:pt x="625" y="708"/>
                </a:cubicBezTo>
                <a:cubicBezTo>
                  <a:pt x="647" y="731"/>
                  <a:pt x="684" y="731"/>
                  <a:pt x="706" y="708"/>
                </a:cubicBezTo>
                <a:cubicBezTo>
                  <a:pt x="729" y="686"/>
                  <a:pt x="729" y="649"/>
                  <a:pt x="706" y="627"/>
                </a:cubicBezTo>
                <a:cubicBezTo>
                  <a:pt x="690" y="610"/>
                  <a:pt x="666" y="606"/>
                  <a:pt x="646" y="614"/>
                </a:cubicBezTo>
                <a:cubicBezTo>
                  <a:pt x="606" y="574"/>
                  <a:pt x="606" y="574"/>
                  <a:pt x="606" y="574"/>
                </a:cubicBezTo>
                <a:cubicBezTo>
                  <a:pt x="637" y="536"/>
                  <a:pt x="657" y="489"/>
                  <a:pt x="662" y="438"/>
                </a:cubicBezTo>
                <a:cubicBezTo>
                  <a:pt x="718" y="438"/>
                  <a:pt x="718" y="438"/>
                  <a:pt x="718" y="438"/>
                </a:cubicBezTo>
                <a:cubicBezTo>
                  <a:pt x="727" y="458"/>
                  <a:pt x="747" y="472"/>
                  <a:pt x="770" y="472"/>
                </a:cubicBezTo>
                <a:cubicBezTo>
                  <a:pt x="802" y="472"/>
                  <a:pt x="828" y="446"/>
                  <a:pt x="828" y="414"/>
                </a:cubicBezTo>
                <a:cubicBezTo>
                  <a:pt x="828" y="382"/>
                  <a:pt x="802" y="357"/>
                  <a:pt x="770" y="357"/>
                </a:cubicBezTo>
                <a:close/>
                <a:moveTo>
                  <a:pt x="414" y="616"/>
                </a:moveTo>
                <a:cubicBezTo>
                  <a:pt x="302" y="616"/>
                  <a:pt x="212" y="525"/>
                  <a:pt x="212" y="414"/>
                </a:cubicBezTo>
                <a:cubicBezTo>
                  <a:pt x="212" y="303"/>
                  <a:pt x="302" y="213"/>
                  <a:pt x="414" y="213"/>
                </a:cubicBezTo>
                <a:cubicBezTo>
                  <a:pt x="525" y="213"/>
                  <a:pt x="615" y="303"/>
                  <a:pt x="615" y="414"/>
                </a:cubicBezTo>
                <a:cubicBezTo>
                  <a:pt x="615" y="525"/>
                  <a:pt x="525" y="616"/>
                  <a:pt x="414" y="616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 extrusionH="254000" prstMaterial="softEdge">
            <a:contourClr>
              <a:schemeClr val="tx1"/>
            </a:contourClr>
          </a:sp3d>
        </p:spPr>
        <p:txBody>
          <a:bodyPr vert="horz" wrap="square" lIns="68577" tIns="34289" rIns="68577" bIns="34289" numCol="1" anchor="t" anchorCtr="0" compatLnSpc="1">
            <a:prstTxWarp prst="textNoShape">
              <a:avLst/>
            </a:prstTxWarp>
          </a:bodyPr>
          <a:lstStyle/>
          <a:p>
            <a:pPr defTabSz="685766"/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24" name="Freeform 9"/>
          <p:cNvSpPr>
            <a:spLocks noEditPoints="1"/>
          </p:cNvSpPr>
          <p:nvPr userDrawn="1"/>
        </p:nvSpPr>
        <p:spPr bwMode="auto">
          <a:xfrm rot="1800000">
            <a:off x="5295427" y="2242353"/>
            <a:ext cx="213797" cy="284059"/>
          </a:xfrm>
          <a:custGeom>
            <a:avLst/>
            <a:gdLst>
              <a:gd name="T0" fmla="*/ 770 w 828"/>
              <a:gd name="T1" fmla="*/ 357 h 825"/>
              <a:gd name="T2" fmla="*/ 718 w 828"/>
              <a:gd name="T3" fmla="*/ 390 h 825"/>
              <a:gd name="T4" fmla="*/ 662 w 828"/>
              <a:gd name="T5" fmla="*/ 390 h 825"/>
              <a:gd name="T6" fmla="*/ 606 w 828"/>
              <a:gd name="T7" fmla="*/ 255 h 825"/>
              <a:gd name="T8" fmla="*/ 646 w 828"/>
              <a:gd name="T9" fmla="*/ 215 h 825"/>
              <a:gd name="T10" fmla="*/ 706 w 828"/>
              <a:gd name="T11" fmla="*/ 202 h 825"/>
              <a:gd name="T12" fmla="*/ 706 w 828"/>
              <a:gd name="T13" fmla="*/ 121 h 825"/>
              <a:gd name="T14" fmla="*/ 625 w 828"/>
              <a:gd name="T15" fmla="*/ 121 h 825"/>
              <a:gd name="T16" fmla="*/ 612 w 828"/>
              <a:gd name="T17" fmla="*/ 181 h 825"/>
              <a:gd name="T18" fmla="*/ 572 w 828"/>
              <a:gd name="T19" fmla="*/ 221 h 825"/>
              <a:gd name="T20" fmla="*/ 438 w 828"/>
              <a:gd name="T21" fmla="*/ 166 h 825"/>
              <a:gd name="T22" fmla="*/ 438 w 828"/>
              <a:gd name="T23" fmla="*/ 110 h 825"/>
              <a:gd name="T24" fmla="*/ 471 w 828"/>
              <a:gd name="T25" fmla="*/ 58 h 825"/>
              <a:gd name="T26" fmla="*/ 414 w 828"/>
              <a:gd name="T27" fmla="*/ 0 h 825"/>
              <a:gd name="T28" fmla="*/ 356 w 828"/>
              <a:gd name="T29" fmla="*/ 58 h 825"/>
              <a:gd name="T30" fmla="*/ 390 w 828"/>
              <a:gd name="T31" fmla="*/ 110 h 825"/>
              <a:gd name="T32" fmla="*/ 390 w 828"/>
              <a:gd name="T33" fmla="*/ 166 h 825"/>
              <a:gd name="T34" fmla="*/ 258 w 828"/>
              <a:gd name="T35" fmla="*/ 219 h 825"/>
              <a:gd name="T36" fmla="*/ 221 w 828"/>
              <a:gd name="T37" fmla="*/ 182 h 825"/>
              <a:gd name="T38" fmla="*/ 208 w 828"/>
              <a:gd name="T39" fmla="*/ 121 h 825"/>
              <a:gd name="T40" fmla="*/ 127 w 828"/>
              <a:gd name="T41" fmla="*/ 121 h 825"/>
              <a:gd name="T42" fmla="*/ 127 w 828"/>
              <a:gd name="T43" fmla="*/ 202 h 825"/>
              <a:gd name="T44" fmla="*/ 187 w 828"/>
              <a:gd name="T45" fmla="*/ 216 h 825"/>
              <a:gd name="T46" fmla="*/ 223 w 828"/>
              <a:gd name="T47" fmla="*/ 253 h 825"/>
              <a:gd name="T48" fmla="*/ 165 w 828"/>
              <a:gd name="T49" fmla="*/ 391 h 825"/>
              <a:gd name="T50" fmla="*/ 110 w 828"/>
              <a:gd name="T51" fmla="*/ 391 h 825"/>
              <a:gd name="T52" fmla="*/ 58 w 828"/>
              <a:gd name="T53" fmla="*/ 357 h 825"/>
              <a:gd name="T54" fmla="*/ 0 w 828"/>
              <a:gd name="T55" fmla="*/ 415 h 825"/>
              <a:gd name="T56" fmla="*/ 58 w 828"/>
              <a:gd name="T57" fmla="*/ 472 h 825"/>
              <a:gd name="T58" fmla="*/ 110 w 828"/>
              <a:gd name="T59" fmla="*/ 439 h 825"/>
              <a:gd name="T60" fmla="*/ 165 w 828"/>
              <a:gd name="T61" fmla="*/ 439 h 825"/>
              <a:gd name="T62" fmla="*/ 224 w 828"/>
              <a:gd name="T63" fmla="*/ 577 h 825"/>
              <a:gd name="T64" fmla="*/ 188 w 828"/>
              <a:gd name="T65" fmla="*/ 614 h 825"/>
              <a:gd name="T66" fmla="*/ 127 w 828"/>
              <a:gd name="T67" fmla="*/ 627 h 825"/>
              <a:gd name="T68" fmla="*/ 127 w 828"/>
              <a:gd name="T69" fmla="*/ 708 h 825"/>
              <a:gd name="T70" fmla="*/ 208 w 828"/>
              <a:gd name="T71" fmla="*/ 708 h 825"/>
              <a:gd name="T72" fmla="*/ 222 w 828"/>
              <a:gd name="T73" fmla="*/ 647 h 825"/>
              <a:gd name="T74" fmla="*/ 259 w 828"/>
              <a:gd name="T75" fmla="*/ 610 h 825"/>
              <a:gd name="T76" fmla="*/ 390 w 828"/>
              <a:gd name="T77" fmla="*/ 663 h 825"/>
              <a:gd name="T78" fmla="*/ 390 w 828"/>
              <a:gd name="T79" fmla="*/ 715 h 825"/>
              <a:gd name="T80" fmla="*/ 357 w 828"/>
              <a:gd name="T81" fmla="*/ 767 h 825"/>
              <a:gd name="T82" fmla="*/ 414 w 828"/>
              <a:gd name="T83" fmla="*/ 825 h 825"/>
              <a:gd name="T84" fmla="*/ 472 w 828"/>
              <a:gd name="T85" fmla="*/ 767 h 825"/>
              <a:gd name="T86" fmla="*/ 438 w 828"/>
              <a:gd name="T87" fmla="*/ 715 h 825"/>
              <a:gd name="T88" fmla="*/ 438 w 828"/>
              <a:gd name="T89" fmla="*/ 663 h 825"/>
              <a:gd name="T90" fmla="*/ 572 w 828"/>
              <a:gd name="T91" fmla="*/ 607 h 825"/>
              <a:gd name="T92" fmla="*/ 612 w 828"/>
              <a:gd name="T93" fmla="*/ 647 h 825"/>
              <a:gd name="T94" fmla="*/ 625 w 828"/>
              <a:gd name="T95" fmla="*/ 708 h 825"/>
              <a:gd name="T96" fmla="*/ 706 w 828"/>
              <a:gd name="T97" fmla="*/ 708 h 825"/>
              <a:gd name="T98" fmla="*/ 706 w 828"/>
              <a:gd name="T99" fmla="*/ 627 h 825"/>
              <a:gd name="T100" fmla="*/ 646 w 828"/>
              <a:gd name="T101" fmla="*/ 614 h 825"/>
              <a:gd name="T102" fmla="*/ 606 w 828"/>
              <a:gd name="T103" fmla="*/ 574 h 825"/>
              <a:gd name="T104" fmla="*/ 662 w 828"/>
              <a:gd name="T105" fmla="*/ 438 h 825"/>
              <a:gd name="T106" fmla="*/ 718 w 828"/>
              <a:gd name="T107" fmla="*/ 438 h 825"/>
              <a:gd name="T108" fmla="*/ 770 w 828"/>
              <a:gd name="T109" fmla="*/ 472 h 825"/>
              <a:gd name="T110" fmla="*/ 828 w 828"/>
              <a:gd name="T111" fmla="*/ 414 h 825"/>
              <a:gd name="T112" fmla="*/ 770 w 828"/>
              <a:gd name="T113" fmla="*/ 357 h 825"/>
              <a:gd name="T114" fmla="*/ 414 w 828"/>
              <a:gd name="T115" fmla="*/ 616 h 825"/>
              <a:gd name="T116" fmla="*/ 212 w 828"/>
              <a:gd name="T117" fmla="*/ 414 h 825"/>
              <a:gd name="T118" fmla="*/ 414 w 828"/>
              <a:gd name="T119" fmla="*/ 213 h 825"/>
              <a:gd name="T120" fmla="*/ 615 w 828"/>
              <a:gd name="T121" fmla="*/ 414 h 825"/>
              <a:gd name="T122" fmla="*/ 414 w 828"/>
              <a:gd name="T123" fmla="*/ 616 h 8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28" h="825">
                <a:moveTo>
                  <a:pt x="770" y="357"/>
                </a:moveTo>
                <a:cubicBezTo>
                  <a:pt x="747" y="357"/>
                  <a:pt x="727" y="370"/>
                  <a:pt x="718" y="390"/>
                </a:cubicBezTo>
                <a:cubicBezTo>
                  <a:pt x="662" y="390"/>
                  <a:pt x="662" y="390"/>
                  <a:pt x="662" y="390"/>
                </a:cubicBezTo>
                <a:cubicBezTo>
                  <a:pt x="657" y="339"/>
                  <a:pt x="637" y="293"/>
                  <a:pt x="606" y="255"/>
                </a:cubicBezTo>
                <a:cubicBezTo>
                  <a:pt x="646" y="215"/>
                  <a:pt x="646" y="215"/>
                  <a:pt x="646" y="215"/>
                </a:cubicBezTo>
                <a:cubicBezTo>
                  <a:pt x="666" y="223"/>
                  <a:pt x="690" y="219"/>
                  <a:pt x="706" y="202"/>
                </a:cubicBezTo>
                <a:cubicBezTo>
                  <a:pt x="729" y="180"/>
                  <a:pt x="729" y="143"/>
                  <a:pt x="706" y="121"/>
                </a:cubicBezTo>
                <a:cubicBezTo>
                  <a:pt x="684" y="98"/>
                  <a:pt x="647" y="98"/>
                  <a:pt x="625" y="121"/>
                </a:cubicBezTo>
                <a:cubicBezTo>
                  <a:pt x="609" y="137"/>
                  <a:pt x="604" y="161"/>
                  <a:pt x="612" y="181"/>
                </a:cubicBezTo>
                <a:cubicBezTo>
                  <a:pt x="572" y="221"/>
                  <a:pt x="572" y="221"/>
                  <a:pt x="572" y="221"/>
                </a:cubicBezTo>
                <a:cubicBezTo>
                  <a:pt x="535" y="191"/>
                  <a:pt x="488" y="171"/>
                  <a:pt x="438" y="166"/>
                </a:cubicBezTo>
                <a:cubicBezTo>
                  <a:pt x="438" y="110"/>
                  <a:pt x="438" y="110"/>
                  <a:pt x="438" y="110"/>
                </a:cubicBezTo>
                <a:cubicBezTo>
                  <a:pt x="457" y="101"/>
                  <a:pt x="471" y="81"/>
                  <a:pt x="471" y="58"/>
                </a:cubicBezTo>
                <a:cubicBezTo>
                  <a:pt x="471" y="26"/>
                  <a:pt x="445" y="0"/>
                  <a:pt x="414" y="0"/>
                </a:cubicBezTo>
                <a:cubicBezTo>
                  <a:pt x="382" y="0"/>
                  <a:pt x="356" y="26"/>
                  <a:pt x="356" y="58"/>
                </a:cubicBezTo>
                <a:cubicBezTo>
                  <a:pt x="356" y="81"/>
                  <a:pt x="370" y="101"/>
                  <a:pt x="390" y="110"/>
                </a:cubicBezTo>
                <a:cubicBezTo>
                  <a:pt x="390" y="166"/>
                  <a:pt x="390" y="166"/>
                  <a:pt x="390" y="166"/>
                </a:cubicBezTo>
                <a:cubicBezTo>
                  <a:pt x="340" y="170"/>
                  <a:pt x="295" y="190"/>
                  <a:pt x="258" y="219"/>
                </a:cubicBezTo>
                <a:cubicBezTo>
                  <a:pt x="221" y="182"/>
                  <a:pt x="221" y="182"/>
                  <a:pt x="221" y="182"/>
                </a:cubicBezTo>
                <a:cubicBezTo>
                  <a:pt x="229" y="162"/>
                  <a:pt x="225" y="137"/>
                  <a:pt x="208" y="121"/>
                </a:cubicBezTo>
                <a:cubicBezTo>
                  <a:pt x="186" y="98"/>
                  <a:pt x="149" y="98"/>
                  <a:pt x="127" y="121"/>
                </a:cubicBezTo>
                <a:cubicBezTo>
                  <a:pt x="105" y="143"/>
                  <a:pt x="105" y="180"/>
                  <a:pt x="127" y="202"/>
                </a:cubicBezTo>
                <a:cubicBezTo>
                  <a:pt x="143" y="218"/>
                  <a:pt x="166" y="223"/>
                  <a:pt x="187" y="216"/>
                </a:cubicBezTo>
                <a:cubicBezTo>
                  <a:pt x="223" y="253"/>
                  <a:pt x="223" y="253"/>
                  <a:pt x="223" y="253"/>
                </a:cubicBezTo>
                <a:cubicBezTo>
                  <a:pt x="191" y="291"/>
                  <a:pt x="170" y="338"/>
                  <a:pt x="165" y="391"/>
                </a:cubicBezTo>
                <a:cubicBezTo>
                  <a:pt x="110" y="391"/>
                  <a:pt x="110" y="391"/>
                  <a:pt x="110" y="391"/>
                </a:cubicBezTo>
                <a:cubicBezTo>
                  <a:pt x="101" y="371"/>
                  <a:pt x="81" y="357"/>
                  <a:pt x="58" y="357"/>
                </a:cubicBezTo>
                <a:cubicBezTo>
                  <a:pt x="26" y="357"/>
                  <a:pt x="0" y="383"/>
                  <a:pt x="0" y="415"/>
                </a:cubicBezTo>
                <a:cubicBezTo>
                  <a:pt x="0" y="446"/>
                  <a:pt x="26" y="472"/>
                  <a:pt x="58" y="472"/>
                </a:cubicBezTo>
                <a:cubicBezTo>
                  <a:pt x="81" y="472"/>
                  <a:pt x="101" y="458"/>
                  <a:pt x="110" y="439"/>
                </a:cubicBezTo>
                <a:cubicBezTo>
                  <a:pt x="165" y="439"/>
                  <a:pt x="165" y="439"/>
                  <a:pt x="165" y="439"/>
                </a:cubicBezTo>
                <a:cubicBezTo>
                  <a:pt x="170" y="491"/>
                  <a:pt x="192" y="539"/>
                  <a:pt x="224" y="577"/>
                </a:cubicBezTo>
                <a:cubicBezTo>
                  <a:pt x="188" y="614"/>
                  <a:pt x="188" y="614"/>
                  <a:pt x="188" y="614"/>
                </a:cubicBezTo>
                <a:cubicBezTo>
                  <a:pt x="167" y="606"/>
                  <a:pt x="143" y="610"/>
                  <a:pt x="127" y="627"/>
                </a:cubicBezTo>
                <a:cubicBezTo>
                  <a:pt x="105" y="649"/>
                  <a:pt x="105" y="686"/>
                  <a:pt x="127" y="708"/>
                </a:cubicBezTo>
                <a:cubicBezTo>
                  <a:pt x="149" y="731"/>
                  <a:pt x="186" y="731"/>
                  <a:pt x="208" y="708"/>
                </a:cubicBezTo>
                <a:cubicBezTo>
                  <a:pt x="225" y="692"/>
                  <a:pt x="229" y="668"/>
                  <a:pt x="222" y="647"/>
                </a:cubicBezTo>
                <a:cubicBezTo>
                  <a:pt x="259" y="610"/>
                  <a:pt x="259" y="610"/>
                  <a:pt x="259" y="610"/>
                </a:cubicBezTo>
                <a:cubicBezTo>
                  <a:pt x="296" y="639"/>
                  <a:pt x="341" y="658"/>
                  <a:pt x="390" y="663"/>
                </a:cubicBezTo>
                <a:cubicBezTo>
                  <a:pt x="390" y="715"/>
                  <a:pt x="390" y="715"/>
                  <a:pt x="390" y="715"/>
                </a:cubicBezTo>
                <a:cubicBezTo>
                  <a:pt x="371" y="724"/>
                  <a:pt x="357" y="744"/>
                  <a:pt x="357" y="767"/>
                </a:cubicBezTo>
                <a:cubicBezTo>
                  <a:pt x="357" y="799"/>
                  <a:pt x="383" y="825"/>
                  <a:pt x="414" y="825"/>
                </a:cubicBezTo>
                <a:cubicBezTo>
                  <a:pt x="446" y="825"/>
                  <a:pt x="472" y="799"/>
                  <a:pt x="472" y="767"/>
                </a:cubicBezTo>
                <a:cubicBezTo>
                  <a:pt x="472" y="744"/>
                  <a:pt x="458" y="724"/>
                  <a:pt x="438" y="715"/>
                </a:cubicBezTo>
                <a:cubicBezTo>
                  <a:pt x="438" y="663"/>
                  <a:pt x="438" y="663"/>
                  <a:pt x="438" y="663"/>
                </a:cubicBezTo>
                <a:cubicBezTo>
                  <a:pt x="489" y="658"/>
                  <a:pt x="534" y="638"/>
                  <a:pt x="572" y="607"/>
                </a:cubicBezTo>
                <a:cubicBezTo>
                  <a:pt x="612" y="647"/>
                  <a:pt x="612" y="647"/>
                  <a:pt x="612" y="647"/>
                </a:cubicBezTo>
                <a:cubicBezTo>
                  <a:pt x="604" y="668"/>
                  <a:pt x="609" y="692"/>
                  <a:pt x="625" y="708"/>
                </a:cubicBezTo>
                <a:cubicBezTo>
                  <a:pt x="647" y="731"/>
                  <a:pt x="684" y="731"/>
                  <a:pt x="706" y="708"/>
                </a:cubicBezTo>
                <a:cubicBezTo>
                  <a:pt x="729" y="686"/>
                  <a:pt x="729" y="649"/>
                  <a:pt x="706" y="627"/>
                </a:cubicBezTo>
                <a:cubicBezTo>
                  <a:pt x="690" y="610"/>
                  <a:pt x="666" y="606"/>
                  <a:pt x="646" y="614"/>
                </a:cubicBezTo>
                <a:cubicBezTo>
                  <a:pt x="606" y="574"/>
                  <a:pt x="606" y="574"/>
                  <a:pt x="606" y="574"/>
                </a:cubicBezTo>
                <a:cubicBezTo>
                  <a:pt x="637" y="536"/>
                  <a:pt x="657" y="489"/>
                  <a:pt x="662" y="438"/>
                </a:cubicBezTo>
                <a:cubicBezTo>
                  <a:pt x="718" y="438"/>
                  <a:pt x="718" y="438"/>
                  <a:pt x="718" y="438"/>
                </a:cubicBezTo>
                <a:cubicBezTo>
                  <a:pt x="727" y="458"/>
                  <a:pt x="747" y="472"/>
                  <a:pt x="770" y="472"/>
                </a:cubicBezTo>
                <a:cubicBezTo>
                  <a:pt x="802" y="472"/>
                  <a:pt x="828" y="446"/>
                  <a:pt x="828" y="414"/>
                </a:cubicBezTo>
                <a:cubicBezTo>
                  <a:pt x="828" y="382"/>
                  <a:pt x="802" y="357"/>
                  <a:pt x="770" y="357"/>
                </a:cubicBezTo>
                <a:close/>
                <a:moveTo>
                  <a:pt x="414" y="616"/>
                </a:moveTo>
                <a:cubicBezTo>
                  <a:pt x="302" y="616"/>
                  <a:pt x="212" y="525"/>
                  <a:pt x="212" y="414"/>
                </a:cubicBezTo>
                <a:cubicBezTo>
                  <a:pt x="212" y="303"/>
                  <a:pt x="302" y="213"/>
                  <a:pt x="414" y="213"/>
                </a:cubicBezTo>
                <a:cubicBezTo>
                  <a:pt x="525" y="213"/>
                  <a:pt x="615" y="303"/>
                  <a:pt x="615" y="414"/>
                </a:cubicBezTo>
                <a:cubicBezTo>
                  <a:pt x="615" y="525"/>
                  <a:pt x="525" y="616"/>
                  <a:pt x="414" y="616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 extrusionH="254000" prstMaterial="softEdge">
            <a:contourClr>
              <a:schemeClr val="tx1"/>
            </a:contourClr>
          </a:sp3d>
        </p:spPr>
        <p:txBody>
          <a:bodyPr vert="horz" wrap="square" lIns="68577" tIns="34289" rIns="68577" bIns="34289" numCol="1" anchor="t" anchorCtr="0" compatLnSpc="1">
            <a:prstTxWarp prst="textNoShape">
              <a:avLst/>
            </a:prstTxWarp>
          </a:bodyPr>
          <a:lstStyle/>
          <a:p>
            <a:pPr defTabSz="685766"/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25" name="Freeform 9"/>
          <p:cNvSpPr>
            <a:spLocks noEditPoints="1"/>
          </p:cNvSpPr>
          <p:nvPr userDrawn="1"/>
        </p:nvSpPr>
        <p:spPr bwMode="auto">
          <a:xfrm rot="1800000">
            <a:off x="5511056" y="2345824"/>
            <a:ext cx="233123" cy="309736"/>
          </a:xfrm>
          <a:custGeom>
            <a:avLst/>
            <a:gdLst>
              <a:gd name="T0" fmla="*/ 770 w 828"/>
              <a:gd name="T1" fmla="*/ 357 h 825"/>
              <a:gd name="T2" fmla="*/ 718 w 828"/>
              <a:gd name="T3" fmla="*/ 390 h 825"/>
              <a:gd name="T4" fmla="*/ 662 w 828"/>
              <a:gd name="T5" fmla="*/ 390 h 825"/>
              <a:gd name="T6" fmla="*/ 606 w 828"/>
              <a:gd name="T7" fmla="*/ 255 h 825"/>
              <a:gd name="T8" fmla="*/ 646 w 828"/>
              <a:gd name="T9" fmla="*/ 215 h 825"/>
              <a:gd name="T10" fmla="*/ 706 w 828"/>
              <a:gd name="T11" fmla="*/ 202 h 825"/>
              <a:gd name="T12" fmla="*/ 706 w 828"/>
              <a:gd name="T13" fmla="*/ 121 h 825"/>
              <a:gd name="T14" fmla="*/ 625 w 828"/>
              <a:gd name="T15" fmla="*/ 121 h 825"/>
              <a:gd name="T16" fmla="*/ 612 w 828"/>
              <a:gd name="T17" fmla="*/ 181 h 825"/>
              <a:gd name="T18" fmla="*/ 572 w 828"/>
              <a:gd name="T19" fmla="*/ 221 h 825"/>
              <a:gd name="T20" fmla="*/ 438 w 828"/>
              <a:gd name="T21" fmla="*/ 166 h 825"/>
              <a:gd name="T22" fmla="*/ 438 w 828"/>
              <a:gd name="T23" fmla="*/ 110 h 825"/>
              <a:gd name="T24" fmla="*/ 471 w 828"/>
              <a:gd name="T25" fmla="*/ 58 h 825"/>
              <a:gd name="T26" fmla="*/ 414 w 828"/>
              <a:gd name="T27" fmla="*/ 0 h 825"/>
              <a:gd name="T28" fmla="*/ 356 w 828"/>
              <a:gd name="T29" fmla="*/ 58 h 825"/>
              <a:gd name="T30" fmla="*/ 390 w 828"/>
              <a:gd name="T31" fmla="*/ 110 h 825"/>
              <a:gd name="T32" fmla="*/ 390 w 828"/>
              <a:gd name="T33" fmla="*/ 166 h 825"/>
              <a:gd name="T34" fmla="*/ 258 w 828"/>
              <a:gd name="T35" fmla="*/ 219 h 825"/>
              <a:gd name="T36" fmla="*/ 221 w 828"/>
              <a:gd name="T37" fmla="*/ 182 h 825"/>
              <a:gd name="T38" fmla="*/ 208 w 828"/>
              <a:gd name="T39" fmla="*/ 121 h 825"/>
              <a:gd name="T40" fmla="*/ 127 w 828"/>
              <a:gd name="T41" fmla="*/ 121 h 825"/>
              <a:gd name="T42" fmla="*/ 127 w 828"/>
              <a:gd name="T43" fmla="*/ 202 h 825"/>
              <a:gd name="T44" fmla="*/ 187 w 828"/>
              <a:gd name="T45" fmla="*/ 216 h 825"/>
              <a:gd name="T46" fmla="*/ 223 w 828"/>
              <a:gd name="T47" fmla="*/ 253 h 825"/>
              <a:gd name="T48" fmla="*/ 165 w 828"/>
              <a:gd name="T49" fmla="*/ 391 h 825"/>
              <a:gd name="T50" fmla="*/ 110 w 828"/>
              <a:gd name="T51" fmla="*/ 391 h 825"/>
              <a:gd name="T52" fmla="*/ 58 w 828"/>
              <a:gd name="T53" fmla="*/ 357 h 825"/>
              <a:gd name="T54" fmla="*/ 0 w 828"/>
              <a:gd name="T55" fmla="*/ 415 h 825"/>
              <a:gd name="T56" fmla="*/ 58 w 828"/>
              <a:gd name="T57" fmla="*/ 472 h 825"/>
              <a:gd name="T58" fmla="*/ 110 w 828"/>
              <a:gd name="T59" fmla="*/ 439 h 825"/>
              <a:gd name="T60" fmla="*/ 165 w 828"/>
              <a:gd name="T61" fmla="*/ 439 h 825"/>
              <a:gd name="T62" fmla="*/ 224 w 828"/>
              <a:gd name="T63" fmla="*/ 577 h 825"/>
              <a:gd name="T64" fmla="*/ 188 w 828"/>
              <a:gd name="T65" fmla="*/ 614 h 825"/>
              <a:gd name="T66" fmla="*/ 127 w 828"/>
              <a:gd name="T67" fmla="*/ 627 h 825"/>
              <a:gd name="T68" fmla="*/ 127 w 828"/>
              <a:gd name="T69" fmla="*/ 708 h 825"/>
              <a:gd name="T70" fmla="*/ 208 w 828"/>
              <a:gd name="T71" fmla="*/ 708 h 825"/>
              <a:gd name="T72" fmla="*/ 222 w 828"/>
              <a:gd name="T73" fmla="*/ 647 h 825"/>
              <a:gd name="T74" fmla="*/ 259 w 828"/>
              <a:gd name="T75" fmla="*/ 610 h 825"/>
              <a:gd name="T76" fmla="*/ 390 w 828"/>
              <a:gd name="T77" fmla="*/ 663 h 825"/>
              <a:gd name="T78" fmla="*/ 390 w 828"/>
              <a:gd name="T79" fmla="*/ 715 h 825"/>
              <a:gd name="T80" fmla="*/ 357 w 828"/>
              <a:gd name="T81" fmla="*/ 767 h 825"/>
              <a:gd name="T82" fmla="*/ 414 w 828"/>
              <a:gd name="T83" fmla="*/ 825 h 825"/>
              <a:gd name="T84" fmla="*/ 472 w 828"/>
              <a:gd name="T85" fmla="*/ 767 h 825"/>
              <a:gd name="T86" fmla="*/ 438 w 828"/>
              <a:gd name="T87" fmla="*/ 715 h 825"/>
              <a:gd name="T88" fmla="*/ 438 w 828"/>
              <a:gd name="T89" fmla="*/ 663 h 825"/>
              <a:gd name="T90" fmla="*/ 572 w 828"/>
              <a:gd name="T91" fmla="*/ 607 h 825"/>
              <a:gd name="T92" fmla="*/ 612 w 828"/>
              <a:gd name="T93" fmla="*/ 647 h 825"/>
              <a:gd name="T94" fmla="*/ 625 w 828"/>
              <a:gd name="T95" fmla="*/ 708 h 825"/>
              <a:gd name="T96" fmla="*/ 706 w 828"/>
              <a:gd name="T97" fmla="*/ 708 h 825"/>
              <a:gd name="T98" fmla="*/ 706 w 828"/>
              <a:gd name="T99" fmla="*/ 627 h 825"/>
              <a:gd name="T100" fmla="*/ 646 w 828"/>
              <a:gd name="T101" fmla="*/ 614 h 825"/>
              <a:gd name="T102" fmla="*/ 606 w 828"/>
              <a:gd name="T103" fmla="*/ 574 h 825"/>
              <a:gd name="T104" fmla="*/ 662 w 828"/>
              <a:gd name="T105" fmla="*/ 438 h 825"/>
              <a:gd name="T106" fmla="*/ 718 w 828"/>
              <a:gd name="T107" fmla="*/ 438 h 825"/>
              <a:gd name="T108" fmla="*/ 770 w 828"/>
              <a:gd name="T109" fmla="*/ 472 h 825"/>
              <a:gd name="T110" fmla="*/ 828 w 828"/>
              <a:gd name="T111" fmla="*/ 414 h 825"/>
              <a:gd name="T112" fmla="*/ 770 w 828"/>
              <a:gd name="T113" fmla="*/ 357 h 825"/>
              <a:gd name="T114" fmla="*/ 414 w 828"/>
              <a:gd name="T115" fmla="*/ 616 h 825"/>
              <a:gd name="T116" fmla="*/ 212 w 828"/>
              <a:gd name="T117" fmla="*/ 414 h 825"/>
              <a:gd name="T118" fmla="*/ 414 w 828"/>
              <a:gd name="T119" fmla="*/ 213 h 825"/>
              <a:gd name="T120" fmla="*/ 615 w 828"/>
              <a:gd name="T121" fmla="*/ 414 h 825"/>
              <a:gd name="T122" fmla="*/ 414 w 828"/>
              <a:gd name="T123" fmla="*/ 616 h 8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28" h="825">
                <a:moveTo>
                  <a:pt x="770" y="357"/>
                </a:moveTo>
                <a:cubicBezTo>
                  <a:pt x="747" y="357"/>
                  <a:pt x="727" y="370"/>
                  <a:pt x="718" y="390"/>
                </a:cubicBezTo>
                <a:cubicBezTo>
                  <a:pt x="662" y="390"/>
                  <a:pt x="662" y="390"/>
                  <a:pt x="662" y="390"/>
                </a:cubicBezTo>
                <a:cubicBezTo>
                  <a:pt x="657" y="339"/>
                  <a:pt x="637" y="293"/>
                  <a:pt x="606" y="255"/>
                </a:cubicBezTo>
                <a:cubicBezTo>
                  <a:pt x="646" y="215"/>
                  <a:pt x="646" y="215"/>
                  <a:pt x="646" y="215"/>
                </a:cubicBezTo>
                <a:cubicBezTo>
                  <a:pt x="666" y="223"/>
                  <a:pt x="690" y="219"/>
                  <a:pt x="706" y="202"/>
                </a:cubicBezTo>
                <a:cubicBezTo>
                  <a:pt x="729" y="180"/>
                  <a:pt x="729" y="143"/>
                  <a:pt x="706" y="121"/>
                </a:cubicBezTo>
                <a:cubicBezTo>
                  <a:pt x="684" y="98"/>
                  <a:pt x="647" y="98"/>
                  <a:pt x="625" y="121"/>
                </a:cubicBezTo>
                <a:cubicBezTo>
                  <a:pt x="609" y="137"/>
                  <a:pt x="604" y="161"/>
                  <a:pt x="612" y="181"/>
                </a:cubicBezTo>
                <a:cubicBezTo>
                  <a:pt x="572" y="221"/>
                  <a:pt x="572" y="221"/>
                  <a:pt x="572" y="221"/>
                </a:cubicBezTo>
                <a:cubicBezTo>
                  <a:pt x="535" y="191"/>
                  <a:pt x="488" y="171"/>
                  <a:pt x="438" y="166"/>
                </a:cubicBezTo>
                <a:cubicBezTo>
                  <a:pt x="438" y="110"/>
                  <a:pt x="438" y="110"/>
                  <a:pt x="438" y="110"/>
                </a:cubicBezTo>
                <a:cubicBezTo>
                  <a:pt x="457" y="101"/>
                  <a:pt x="471" y="81"/>
                  <a:pt x="471" y="58"/>
                </a:cubicBezTo>
                <a:cubicBezTo>
                  <a:pt x="471" y="26"/>
                  <a:pt x="445" y="0"/>
                  <a:pt x="414" y="0"/>
                </a:cubicBezTo>
                <a:cubicBezTo>
                  <a:pt x="382" y="0"/>
                  <a:pt x="356" y="26"/>
                  <a:pt x="356" y="58"/>
                </a:cubicBezTo>
                <a:cubicBezTo>
                  <a:pt x="356" y="81"/>
                  <a:pt x="370" y="101"/>
                  <a:pt x="390" y="110"/>
                </a:cubicBezTo>
                <a:cubicBezTo>
                  <a:pt x="390" y="166"/>
                  <a:pt x="390" y="166"/>
                  <a:pt x="390" y="166"/>
                </a:cubicBezTo>
                <a:cubicBezTo>
                  <a:pt x="340" y="170"/>
                  <a:pt x="295" y="190"/>
                  <a:pt x="258" y="219"/>
                </a:cubicBezTo>
                <a:cubicBezTo>
                  <a:pt x="221" y="182"/>
                  <a:pt x="221" y="182"/>
                  <a:pt x="221" y="182"/>
                </a:cubicBezTo>
                <a:cubicBezTo>
                  <a:pt x="229" y="162"/>
                  <a:pt x="225" y="137"/>
                  <a:pt x="208" y="121"/>
                </a:cubicBezTo>
                <a:cubicBezTo>
                  <a:pt x="186" y="98"/>
                  <a:pt x="149" y="98"/>
                  <a:pt x="127" y="121"/>
                </a:cubicBezTo>
                <a:cubicBezTo>
                  <a:pt x="105" y="143"/>
                  <a:pt x="105" y="180"/>
                  <a:pt x="127" y="202"/>
                </a:cubicBezTo>
                <a:cubicBezTo>
                  <a:pt x="143" y="218"/>
                  <a:pt x="166" y="223"/>
                  <a:pt x="187" y="216"/>
                </a:cubicBezTo>
                <a:cubicBezTo>
                  <a:pt x="223" y="253"/>
                  <a:pt x="223" y="253"/>
                  <a:pt x="223" y="253"/>
                </a:cubicBezTo>
                <a:cubicBezTo>
                  <a:pt x="191" y="291"/>
                  <a:pt x="170" y="338"/>
                  <a:pt x="165" y="391"/>
                </a:cubicBezTo>
                <a:cubicBezTo>
                  <a:pt x="110" y="391"/>
                  <a:pt x="110" y="391"/>
                  <a:pt x="110" y="391"/>
                </a:cubicBezTo>
                <a:cubicBezTo>
                  <a:pt x="101" y="371"/>
                  <a:pt x="81" y="357"/>
                  <a:pt x="58" y="357"/>
                </a:cubicBezTo>
                <a:cubicBezTo>
                  <a:pt x="26" y="357"/>
                  <a:pt x="0" y="383"/>
                  <a:pt x="0" y="415"/>
                </a:cubicBezTo>
                <a:cubicBezTo>
                  <a:pt x="0" y="446"/>
                  <a:pt x="26" y="472"/>
                  <a:pt x="58" y="472"/>
                </a:cubicBezTo>
                <a:cubicBezTo>
                  <a:pt x="81" y="472"/>
                  <a:pt x="101" y="458"/>
                  <a:pt x="110" y="439"/>
                </a:cubicBezTo>
                <a:cubicBezTo>
                  <a:pt x="165" y="439"/>
                  <a:pt x="165" y="439"/>
                  <a:pt x="165" y="439"/>
                </a:cubicBezTo>
                <a:cubicBezTo>
                  <a:pt x="170" y="491"/>
                  <a:pt x="192" y="539"/>
                  <a:pt x="224" y="577"/>
                </a:cubicBezTo>
                <a:cubicBezTo>
                  <a:pt x="188" y="614"/>
                  <a:pt x="188" y="614"/>
                  <a:pt x="188" y="614"/>
                </a:cubicBezTo>
                <a:cubicBezTo>
                  <a:pt x="167" y="606"/>
                  <a:pt x="143" y="610"/>
                  <a:pt x="127" y="627"/>
                </a:cubicBezTo>
                <a:cubicBezTo>
                  <a:pt x="105" y="649"/>
                  <a:pt x="105" y="686"/>
                  <a:pt x="127" y="708"/>
                </a:cubicBezTo>
                <a:cubicBezTo>
                  <a:pt x="149" y="731"/>
                  <a:pt x="186" y="731"/>
                  <a:pt x="208" y="708"/>
                </a:cubicBezTo>
                <a:cubicBezTo>
                  <a:pt x="225" y="692"/>
                  <a:pt x="229" y="668"/>
                  <a:pt x="222" y="647"/>
                </a:cubicBezTo>
                <a:cubicBezTo>
                  <a:pt x="259" y="610"/>
                  <a:pt x="259" y="610"/>
                  <a:pt x="259" y="610"/>
                </a:cubicBezTo>
                <a:cubicBezTo>
                  <a:pt x="296" y="639"/>
                  <a:pt x="341" y="658"/>
                  <a:pt x="390" y="663"/>
                </a:cubicBezTo>
                <a:cubicBezTo>
                  <a:pt x="390" y="715"/>
                  <a:pt x="390" y="715"/>
                  <a:pt x="390" y="715"/>
                </a:cubicBezTo>
                <a:cubicBezTo>
                  <a:pt x="371" y="724"/>
                  <a:pt x="357" y="744"/>
                  <a:pt x="357" y="767"/>
                </a:cubicBezTo>
                <a:cubicBezTo>
                  <a:pt x="357" y="799"/>
                  <a:pt x="383" y="825"/>
                  <a:pt x="414" y="825"/>
                </a:cubicBezTo>
                <a:cubicBezTo>
                  <a:pt x="446" y="825"/>
                  <a:pt x="472" y="799"/>
                  <a:pt x="472" y="767"/>
                </a:cubicBezTo>
                <a:cubicBezTo>
                  <a:pt x="472" y="744"/>
                  <a:pt x="458" y="724"/>
                  <a:pt x="438" y="715"/>
                </a:cubicBezTo>
                <a:cubicBezTo>
                  <a:pt x="438" y="663"/>
                  <a:pt x="438" y="663"/>
                  <a:pt x="438" y="663"/>
                </a:cubicBezTo>
                <a:cubicBezTo>
                  <a:pt x="489" y="658"/>
                  <a:pt x="534" y="638"/>
                  <a:pt x="572" y="607"/>
                </a:cubicBezTo>
                <a:cubicBezTo>
                  <a:pt x="612" y="647"/>
                  <a:pt x="612" y="647"/>
                  <a:pt x="612" y="647"/>
                </a:cubicBezTo>
                <a:cubicBezTo>
                  <a:pt x="604" y="668"/>
                  <a:pt x="609" y="692"/>
                  <a:pt x="625" y="708"/>
                </a:cubicBezTo>
                <a:cubicBezTo>
                  <a:pt x="647" y="731"/>
                  <a:pt x="684" y="731"/>
                  <a:pt x="706" y="708"/>
                </a:cubicBezTo>
                <a:cubicBezTo>
                  <a:pt x="729" y="686"/>
                  <a:pt x="729" y="649"/>
                  <a:pt x="706" y="627"/>
                </a:cubicBezTo>
                <a:cubicBezTo>
                  <a:pt x="690" y="610"/>
                  <a:pt x="666" y="606"/>
                  <a:pt x="646" y="614"/>
                </a:cubicBezTo>
                <a:cubicBezTo>
                  <a:pt x="606" y="574"/>
                  <a:pt x="606" y="574"/>
                  <a:pt x="606" y="574"/>
                </a:cubicBezTo>
                <a:cubicBezTo>
                  <a:pt x="637" y="536"/>
                  <a:pt x="657" y="489"/>
                  <a:pt x="662" y="438"/>
                </a:cubicBezTo>
                <a:cubicBezTo>
                  <a:pt x="718" y="438"/>
                  <a:pt x="718" y="438"/>
                  <a:pt x="718" y="438"/>
                </a:cubicBezTo>
                <a:cubicBezTo>
                  <a:pt x="727" y="458"/>
                  <a:pt x="747" y="472"/>
                  <a:pt x="770" y="472"/>
                </a:cubicBezTo>
                <a:cubicBezTo>
                  <a:pt x="802" y="472"/>
                  <a:pt x="828" y="446"/>
                  <a:pt x="828" y="414"/>
                </a:cubicBezTo>
                <a:cubicBezTo>
                  <a:pt x="828" y="382"/>
                  <a:pt x="802" y="357"/>
                  <a:pt x="770" y="357"/>
                </a:cubicBezTo>
                <a:close/>
                <a:moveTo>
                  <a:pt x="414" y="616"/>
                </a:moveTo>
                <a:cubicBezTo>
                  <a:pt x="302" y="616"/>
                  <a:pt x="212" y="525"/>
                  <a:pt x="212" y="414"/>
                </a:cubicBezTo>
                <a:cubicBezTo>
                  <a:pt x="212" y="303"/>
                  <a:pt x="302" y="213"/>
                  <a:pt x="414" y="213"/>
                </a:cubicBezTo>
                <a:cubicBezTo>
                  <a:pt x="525" y="213"/>
                  <a:pt x="615" y="303"/>
                  <a:pt x="615" y="414"/>
                </a:cubicBezTo>
                <a:cubicBezTo>
                  <a:pt x="615" y="525"/>
                  <a:pt x="525" y="616"/>
                  <a:pt x="414" y="616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 extrusionH="254000" prstMaterial="softEdge">
            <a:contourClr>
              <a:schemeClr val="tx1"/>
            </a:contourClr>
          </a:sp3d>
        </p:spPr>
        <p:txBody>
          <a:bodyPr vert="horz" wrap="square" lIns="68577" tIns="34289" rIns="68577" bIns="34289" numCol="1" anchor="t" anchorCtr="0" compatLnSpc="1">
            <a:prstTxWarp prst="textNoShape">
              <a:avLst/>
            </a:prstTxWarp>
          </a:bodyPr>
          <a:lstStyle/>
          <a:p>
            <a:pPr defTabSz="685766"/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26" name="Freeform 9"/>
          <p:cNvSpPr>
            <a:spLocks noEditPoints="1"/>
          </p:cNvSpPr>
          <p:nvPr userDrawn="1"/>
        </p:nvSpPr>
        <p:spPr bwMode="auto">
          <a:xfrm rot="1318592">
            <a:off x="4801360" y="3447629"/>
            <a:ext cx="380946" cy="506139"/>
          </a:xfrm>
          <a:custGeom>
            <a:avLst/>
            <a:gdLst>
              <a:gd name="T0" fmla="*/ 770 w 828"/>
              <a:gd name="T1" fmla="*/ 357 h 825"/>
              <a:gd name="T2" fmla="*/ 718 w 828"/>
              <a:gd name="T3" fmla="*/ 390 h 825"/>
              <a:gd name="T4" fmla="*/ 662 w 828"/>
              <a:gd name="T5" fmla="*/ 390 h 825"/>
              <a:gd name="T6" fmla="*/ 606 w 828"/>
              <a:gd name="T7" fmla="*/ 255 h 825"/>
              <a:gd name="T8" fmla="*/ 646 w 828"/>
              <a:gd name="T9" fmla="*/ 215 h 825"/>
              <a:gd name="T10" fmla="*/ 706 w 828"/>
              <a:gd name="T11" fmla="*/ 202 h 825"/>
              <a:gd name="T12" fmla="*/ 706 w 828"/>
              <a:gd name="T13" fmla="*/ 121 h 825"/>
              <a:gd name="T14" fmla="*/ 625 w 828"/>
              <a:gd name="T15" fmla="*/ 121 h 825"/>
              <a:gd name="T16" fmla="*/ 612 w 828"/>
              <a:gd name="T17" fmla="*/ 181 h 825"/>
              <a:gd name="T18" fmla="*/ 572 w 828"/>
              <a:gd name="T19" fmla="*/ 221 h 825"/>
              <a:gd name="T20" fmla="*/ 438 w 828"/>
              <a:gd name="T21" fmla="*/ 166 h 825"/>
              <a:gd name="T22" fmla="*/ 438 w 828"/>
              <a:gd name="T23" fmla="*/ 110 h 825"/>
              <a:gd name="T24" fmla="*/ 471 w 828"/>
              <a:gd name="T25" fmla="*/ 58 h 825"/>
              <a:gd name="T26" fmla="*/ 414 w 828"/>
              <a:gd name="T27" fmla="*/ 0 h 825"/>
              <a:gd name="T28" fmla="*/ 356 w 828"/>
              <a:gd name="T29" fmla="*/ 58 h 825"/>
              <a:gd name="T30" fmla="*/ 390 w 828"/>
              <a:gd name="T31" fmla="*/ 110 h 825"/>
              <a:gd name="T32" fmla="*/ 390 w 828"/>
              <a:gd name="T33" fmla="*/ 166 h 825"/>
              <a:gd name="T34" fmla="*/ 258 w 828"/>
              <a:gd name="T35" fmla="*/ 219 h 825"/>
              <a:gd name="T36" fmla="*/ 221 w 828"/>
              <a:gd name="T37" fmla="*/ 182 h 825"/>
              <a:gd name="T38" fmla="*/ 208 w 828"/>
              <a:gd name="T39" fmla="*/ 121 h 825"/>
              <a:gd name="T40" fmla="*/ 127 w 828"/>
              <a:gd name="T41" fmla="*/ 121 h 825"/>
              <a:gd name="T42" fmla="*/ 127 w 828"/>
              <a:gd name="T43" fmla="*/ 202 h 825"/>
              <a:gd name="T44" fmla="*/ 187 w 828"/>
              <a:gd name="T45" fmla="*/ 216 h 825"/>
              <a:gd name="T46" fmla="*/ 223 w 828"/>
              <a:gd name="T47" fmla="*/ 253 h 825"/>
              <a:gd name="T48" fmla="*/ 165 w 828"/>
              <a:gd name="T49" fmla="*/ 391 h 825"/>
              <a:gd name="T50" fmla="*/ 110 w 828"/>
              <a:gd name="T51" fmla="*/ 391 h 825"/>
              <a:gd name="T52" fmla="*/ 58 w 828"/>
              <a:gd name="T53" fmla="*/ 357 h 825"/>
              <a:gd name="T54" fmla="*/ 0 w 828"/>
              <a:gd name="T55" fmla="*/ 415 h 825"/>
              <a:gd name="T56" fmla="*/ 58 w 828"/>
              <a:gd name="T57" fmla="*/ 472 h 825"/>
              <a:gd name="T58" fmla="*/ 110 w 828"/>
              <a:gd name="T59" fmla="*/ 439 h 825"/>
              <a:gd name="T60" fmla="*/ 165 w 828"/>
              <a:gd name="T61" fmla="*/ 439 h 825"/>
              <a:gd name="T62" fmla="*/ 224 w 828"/>
              <a:gd name="T63" fmla="*/ 577 h 825"/>
              <a:gd name="T64" fmla="*/ 188 w 828"/>
              <a:gd name="T65" fmla="*/ 614 h 825"/>
              <a:gd name="T66" fmla="*/ 127 w 828"/>
              <a:gd name="T67" fmla="*/ 627 h 825"/>
              <a:gd name="T68" fmla="*/ 127 w 828"/>
              <a:gd name="T69" fmla="*/ 708 h 825"/>
              <a:gd name="T70" fmla="*/ 208 w 828"/>
              <a:gd name="T71" fmla="*/ 708 h 825"/>
              <a:gd name="T72" fmla="*/ 222 w 828"/>
              <a:gd name="T73" fmla="*/ 647 h 825"/>
              <a:gd name="T74" fmla="*/ 259 w 828"/>
              <a:gd name="T75" fmla="*/ 610 h 825"/>
              <a:gd name="T76" fmla="*/ 390 w 828"/>
              <a:gd name="T77" fmla="*/ 663 h 825"/>
              <a:gd name="T78" fmla="*/ 390 w 828"/>
              <a:gd name="T79" fmla="*/ 715 h 825"/>
              <a:gd name="T80" fmla="*/ 357 w 828"/>
              <a:gd name="T81" fmla="*/ 767 h 825"/>
              <a:gd name="T82" fmla="*/ 414 w 828"/>
              <a:gd name="T83" fmla="*/ 825 h 825"/>
              <a:gd name="T84" fmla="*/ 472 w 828"/>
              <a:gd name="T85" fmla="*/ 767 h 825"/>
              <a:gd name="T86" fmla="*/ 438 w 828"/>
              <a:gd name="T87" fmla="*/ 715 h 825"/>
              <a:gd name="T88" fmla="*/ 438 w 828"/>
              <a:gd name="T89" fmla="*/ 663 h 825"/>
              <a:gd name="T90" fmla="*/ 572 w 828"/>
              <a:gd name="T91" fmla="*/ 607 h 825"/>
              <a:gd name="T92" fmla="*/ 612 w 828"/>
              <a:gd name="T93" fmla="*/ 647 h 825"/>
              <a:gd name="T94" fmla="*/ 625 w 828"/>
              <a:gd name="T95" fmla="*/ 708 h 825"/>
              <a:gd name="T96" fmla="*/ 706 w 828"/>
              <a:gd name="T97" fmla="*/ 708 h 825"/>
              <a:gd name="T98" fmla="*/ 706 w 828"/>
              <a:gd name="T99" fmla="*/ 627 h 825"/>
              <a:gd name="T100" fmla="*/ 646 w 828"/>
              <a:gd name="T101" fmla="*/ 614 h 825"/>
              <a:gd name="T102" fmla="*/ 606 w 828"/>
              <a:gd name="T103" fmla="*/ 574 h 825"/>
              <a:gd name="T104" fmla="*/ 662 w 828"/>
              <a:gd name="T105" fmla="*/ 438 h 825"/>
              <a:gd name="T106" fmla="*/ 718 w 828"/>
              <a:gd name="T107" fmla="*/ 438 h 825"/>
              <a:gd name="T108" fmla="*/ 770 w 828"/>
              <a:gd name="T109" fmla="*/ 472 h 825"/>
              <a:gd name="T110" fmla="*/ 828 w 828"/>
              <a:gd name="T111" fmla="*/ 414 h 825"/>
              <a:gd name="T112" fmla="*/ 770 w 828"/>
              <a:gd name="T113" fmla="*/ 357 h 825"/>
              <a:gd name="T114" fmla="*/ 414 w 828"/>
              <a:gd name="T115" fmla="*/ 616 h 825"/>
              <a:gd name="T116" fmla="*/ 212 w 828"/>
              <a:gd name="T117" fmla="*/ 414 h 825"/>
              <a:gd name="T118" fmla="*/ 414 w 828"/>
              <a:gd name="T119" fmla="*/ 213 h 825"/>
              <a:gd name="T120" fmla="*/ 615 w 828"/>
              <a:gd name="T121" fmla="*/ 414 h 825"/>
              <a:gd name="T122" fmla="*/ 414 w 828"/>
              <a:gd name="T123" fmla="*/ 616 h 8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28" h="825">
                <a:moveTo>
                  <a:pt x="770" y="357"/>
                </a:moveTo>
                <a:cubicBezTo>
                  <a:pt x="747" y="357"/>
                  <a:pt x="727" y="370"/>
                  <a:pt x="718" y="390"/>
                </a:cubicBezTo>
                <a:cubicBezTo>
                  <a:pt x="662" y="390"/>
                  <a:pt x="662" y="390"/>
                  <a:pt x="662" y="390"/>
                </a:cubicBezTo>
                <a:cubicBezTo>
                  <a:pt x="657" y="339"/>
                  <a:pt x="637" y="293"/>
                  <a:pt x="606" y="255"/>
                </a:cubicBezTo>
                <a:cubicBezTo>
                  <a:pt x="646" y="215"/>
                  <a:pt x="646" y="215"/>
                  <a:pt x="646" y="215"/>
                </a:cubicBezTo>
                <a:cubicBezTo>
                  <a:pt x="666" y="223"/>
                  <a:pt x="690" y="219"/>
                  <a:pt x="706" y="202"/>
                </a:cubicBezTo>
                <a:cubicBezTo>
                  <a:pt x="729" y="180"/>
                  <a:pt x="729" y="143"/>
                  <a:pt x="706" y="121"/>
                </a:cubicBezTo>
                <a:cubicBezTo>
                  <a:pt x="684" y="98"/>
                  <a:pt x="647" y="98"/>
                  <a:pt x="625" y="121"/>
                </a:cubicBezTo>
                <a:cubicBezTo>
                  <a:pt x="609" y="137"/>
                  <a:pt x="604" y="161"/>
                  <a:pt x="612" y="181"/>
                </a:cubicBezTo>
                <a:cubicBezTo>
                  <a:pt x="572" y="221"/>
                  <a:pt x="572" y="221"/>
                  <a:pt x="572" y="221"/>
                </a:cubicBezTo>
                <a:cubicBezTo>
                  <a:pt x="535" y="191"/>
                  <a:pt x="488" y="171"/>
                  <a:pt x="438" y="166"/>
                </a:cubicBezTo>
                <a:cubicBezTo>
                  <a:pt x="438" y="110"/>
                  <a:pt x="438" y="110"/>
                  <a:pt x="438" y="110"/>
                </a:cubicBezTo>
                <a:cubicBezTo>
                  <a:pt x="457" y="101"/>
                  <a:pt x="471" y="81"/>
                  <a:pt x="471" y="58"/>
                </a:cubicBezTo>
                <a:cubicBezTo>
                  <a:pt x="471" y="26"/>
                  <a:pt x="445" y="0"/>
                  <a:pt x="414" y="0"/>
                </a:cubicBezTo>
                <a:cubicBezTo>
                  <a:pt x="382" y="0"/>
                  <a:pt x="356" y="26"/>
                  <a:pt x="356" y="58"/>
                </a:cubicBezTo>
                <a:cubicBezTo>
                  <a:pt x="356" y="81"/>
                  <a:pt x="370" y="101"/>
                  <a:pt x="390" y="110"/>
                </a:cubicBezTo>
                <a:cubicBezTo>
                  <a:pt x="390" y="166"/>
                  <a:pt x="390" y="166"/>
                  <a:pt x="390" y="166"/>
                </a:cubicBezTo>
                <a:cubicBezTo>
                  <a:pt x="340" y="170"/>
                  <a:pt x="295" y="190"/>
                  <a:pt x="258" y="219"/>
                </a:cubicBezTo>
                <a:cubicBezTo>
                  <a:pt x="221" y="182"/>
                  <a:pt x="221" y="182"/>
                  <a:pt x="221" y="182"/>
                </a:cubicBezTo>
                <a:cubicBezTo>
                  <a:pt x="229" y="162"/>
                  <a:pt x="225" y="137"/>
                  <a:pt x="208" y="121"/>
                </a:cubicBezTo>
                <a:cubicBezTo>
                  <a:pt x="186" y="98"/>
                  <a:pt x="149" y="98"/>
                  <a:pt x="127" y="121"/>
                </a:cubicBezTo>
                <a:cubicBezTo>
                  <a:pt x="105" y="143"/>
                  <a:pt x="105" y="180"/>
                  <a:pt x="127" y="202"/>
                </a:cubicBezTo>
                <a:cubicBezTo>
                  <a:pt x="143" y="218"/>
                  <a:pt x="166" y="223"/>
                  <a:pt x="187" y="216"/>
                </a:cubicBezTo>
                <a:cubicBezTo>
                  <a:pt x="223" y="253"/>
                  <a:pt x="223" y="253"/>
                  <a:pt x="223" y="253"/>
                </a:cubicBezTo>
                <a:cubicBezTo>
                  <a:pt x="191" y="291"/>
                  <a:pt x="170" y="338"/>
                  <a:pt x="165" y="391"/>
                </a:cubicBezTo>
                <a:cubicBezTo>
                  <a:pt x="110" y="391"/>
                  <a:pt x="110" y="391"/>
                  <a:pt x="110" y="391"/>
                </a:cubicBezTo>
                <a:cubicBezTo>
                  <a:pt x="101" y="371"/>
                  <a:pt x="81" y="357"/>
                  <a:pt x="58" y="357"/>
                </a:cubicBezTo>
                <a:cubicBezTo>
                  <a:pt x="26" y="357"/>
                  <a:pt x="0" y="383"/>
                  <a:pt x="0" y="415"/>
                </a:cubicBezTo>
                <a:cubicBezTo>
                  <a:pt x="0" y="446"/>
                  <a:pt x="26" y="472"/>
                  <a:pt x="58" y="472"/>
                </a:cubicBezTo>
                <a:cubicBezTo>
                  <a:pt x="81" y="472"/>
                  <a:pt x="101" y="458"/>
                  <a:pt x="110" y="439"/>
                </a:cubicBezTo>
                <a:cubicBezTo>
                  <a:pt x="165" y="439"/>
                  <a:pt x="165" y="439"/>
                  <a:pt x="165" y="439"/>
                </a:cubicBezTo>
                <a:cubicBezTo>
                  <a:pt x="170" y="491"/>
                  <a:pt x="192" y="539"/>
                  <a:pt x="224" y="577"/>
                </a:cubicBezTo>
                <a:cubicBezTo>
                  <a:pt x="188" y="614"/>
                  <a:pt x="188" y="614"/>
                  <a:pt x="188" y="614"/>
                </a:cubicBezTo>
                <a:cubicBezTo>
                  <a:pt x="167" y="606"/>
                  <a:pt x="143" y="610"/>
                  <a:pt x="127" y="627"/>
                </a:cubicBezTo>
                <a:cubicBezTo>
                  <a:pt x="105" y="649"/>
                  <a:pt x="105" y="686"/>
                  <a:pt x="127" y="708"/>
                </a:cubicBezTo>
                <a:cubicBezTo>
                  <a:pt x="149" y="731"/>
                  <a:pt x="186" y="731"/>
                  <a:pt x="208" y="708"/>
                </a:cubicBezTo>
                <a:cubicBezTo>
                  <a:pt x="225" y="692"/>
                  <a:pt x="229" y="668"/>
                  <a:pt x="222" y="647"/>
                </a:cubicBezTo>
                <a:cubicBezTo>
                  <a:pt x="259" y="610"/>
                  <a:pt x="259" y="610"/>
                  <a:pt x="259" y="610"/>
                </a:cubicBezTo>
                <a:cubicBezTo>
                  <a:pt x="296" y="639"/>
                  <a:pt x="341" y="658"/>
                  <a:pt x="390" y="663"/>
                </a:cubicBezTo>
                <a:cubicBezTo>
                  <a:pt x="390" y="715"/>
                  <a:pt x="390" y="715"/>
                  <a:pt x="390" y="715"/>
                </a:cubicBezTo>
                <a:cubicBezTo>
                  <a:pt x="371" y="724"/>
                  <a:pt x="357" y="744"/>
                  <a:pt x="357" y="767"/>
                </a:cubicBezTo>
                <a:cubicBezTo>
                  <a:pt x="357" y="799"/>
                  <a:pt x="383" y="825"/>
                  <a:pt x="414" y="825"/>
                </a:cubicBezTo>
                <a:cubicBezTo>
                  <a:pt x="446" y="825"/>
                  <a:pt x="472" y="799"/>
                  <a:pt x="472" y="767"/>
                </a:cubicBezTo>
                <a:cubicBezTo>
                  <a:pt x="472" y="744"/>
                  <a:pt x="458" y="724"/>
                  <a:pt x="438" y="715"/>
                </a:cubicBezTo>
                <a:cubicBezTo>
                  <a:pt x="438" y="663"/>
                  <a:pt x="438" y="663"/>
                  <a:pt x="438" y="663"/>
                </a:cubicBezTo>
                <a:cubicBezTo>
                  <a:pt x="489" y="658"/>
                  <a:pt x="534" y="638"/>
                  <a:pt x="572" y="607"/>
                </a:cubicBezTo>
                <a:cubicBezTo>
                  <a:pt x="612" y="647"/>
                  <a:pt x="612" y="647"/>
                  <a:pt x="612" y="647"/>
                </a:cubicBezTo>
                <a:cubicBezTo>
                  <a:pt x="604" y="668"/>
                  <a:pt x="609" y="692"/>
                  <a:pt x="625" y="708"/>
                </a:cubicBezTo>
                <a:cubicBezTo>
                  <a:pt x="647" y="731"/>
                  <a:pt x="684" y="731"/>
                  <a:pt x="706" y="708"/>
                </a:cubicBezTo>
                <a:cubicBezTo>
                  <a:pt x="729" y="686"/>
                  <a:pt x="729" y="649"/>
                  <a:pt x="706" y="627"/>
                </a:cubicBezTo>
                <a:cubicBezTo>
                  <a:pt x="690" y="610"/>
                  <a:pt x="666" y="606"/>
                  <a:pt x="646" y="614"/>
                </a:cubicBezTo>
                <a:cubicBezTo>
                  <a:pt x="606" y="574"/>
                  <a:pt x="606" y="574"/>
                  <a:pt x="606" y="574"/>
                </a:cubicBezTo>
                <a:cubicBezTo>
                  <a:pt x="637" y="536"/>
                  <a:pt x="657" y="489"/>
                  <a:pt x="662" y="438"/>
                </a:cubicBezTo>
                <a:cubicBezTo>
                  <a:pt x="718" y="438"/>
                  <a:pt x="718" y="438"/>
                  <a:pt x="718" y="438"/>
                </a:cubicBezTo>
                <a:cubicBezTo>
                  <a:pt x="727" y="458"/>
                  <a:pt x="747" y="472"/>
                  <a:pt x="770" y="472"/>
                </a:cubicBezTo>
                <a:cubicBezTo>
                  <a:pt x="802" y="472"/>
                  <a:pt x="828" y="446"/>
                  <a:pt x="828" y="414"/>
                </a:cubicBezTo>
                <a:cubicBezTo>
                  <a:pt x="828" y="382"/>
                  <a:pt x="802" y="357"/>
                  <a:pt x="770" y="357"/>
                </a:cubicBezTo>
                <a:close/>
                <a:moveTo>
                  <a:pt x="414" y="616"/>
                </a:moveTo>
                <a:cubicBezTo>
                  <a:pt x="302" y="616"/>
                  <a:pt x="212" y="525"/>
                  <a:pt x="212" y="414"/>
                </a:cubicBezTo>
                <a:cubicBezTo>
                  <a:pt x="212" y="303"/>
                  <a:pt x="302" y="213"/>
                  <a:pt x="414" y="213"/>
                </a:cubicBezTo>
                <a:cubicBezTo>
                  <a:pt x="525" y="213"/>
                  <a:pt x="615" y="303"/>
                  <a:pt x="615" y="414"/>
                </a:cubicBezTo>
                <a:cubicBezTo>
                  <a:pt x="615" y="525"/>
                  <a:pt x="525" y="616"/>
                  <a:pt x="414" y="616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 extrusionH="254000" prstMaterial="softEdge">
            <a:contourClr>
              <a:schemeClr val="tx1"/>
            </a:contourClr>
          </a:sp3d>
        </p:spPr>
        <p:txBody>
          <a:bodyPr vert="horz" wrap="square" lIns="68577" tIns="34289" rIns="68577" bIns="34289" numCol="1" anchor="t" anchorCtr="0" compatLnSpc="1">
            <a:prstTxWarp prst="textNoShape">
              <a:avLst/>
            </a:prstTxWarp>
          </a:bodyPr>
          <a:lstStyle/>
          <a:p>
            <a:pPr defTabSz="685766"/>
            <a:endParaRPr lang="en-GB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091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3FA39-64E1-4FAC-AC06-E26108C872F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23/07/2018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D6003-3BA7-4401-B4EF-2A43F7CB9DB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812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42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3FA39-64E1-4FAC-AC06-E26108C872F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23/07/2018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D6003-3BA7-4401-B4EF-2A43F7CB9DB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691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38862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38862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3FA39-64E1-4FAC-AC06-E26108C872F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23/07/2018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D6003-3BA7-4401-B4EF-2A43F7CB9DB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869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3FA39-64E1-4FAC-AC06-E26108C872F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23/07/2018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D6003-3BA7-4401-B4EF-2A43F7CB9DB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8843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3FA39-64E1-4FAC-AC06-E26108C872F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23/07/2018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D6003-3BA7-4401-B4EF-2A43F7CB9DB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3949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9728"/>
            <a:ext cx="7886700" cy="75331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42" name="Straight Connector 41"/>
          <p:cNvCxnSpPr/>
          <p:nvPr userDrawn="1"/>
        </p:nvCxnSpPr>
        <p:spPr>
          <a:xfrm>
            <a:off x="1" y="842585"/>
            <a:ext cx="8584058" cy="0"/>
          </a:xfrm>
          <a:prstGeom prst="line">
            <a:avLst/>
          </a:prstGeom>
          <a:ln w="38100"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chemeClr val="accent4"/>
                </a:gs>
              </a:gsLst>
              <a:lin ang="0" scaled="0"/>
            </a:gra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732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9728"/>
            <a:ext cx="7886700" cy="75331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9745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6F46-81C7-4145-9640-F140E3B2C150}" type="datetimeFigureOut">
              <a:rPr lang="en-GB" smtClean="0"/>
              <a:t>23/07/2018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8CB83-D8A7-4F8F-923D-E9A54CDDB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1696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84" indent="0">
              <a:buNone/>
              <a:defRPr sz="1100"/>
            </a:lvl2pPr>
            <a:lvl3pPr marL="685766" indent="0">
              <a:buNone/>
              <a:defRPr sz="900"/>
            </a:lvl3pPr>
            <a:lvl4pPr marL="1028649" indent="0">
              <a:buNone/>
              <a:defRPr sz="800"/>
            </a:lvl4pPr>
            <a:lvl5pPr marL="1371532" indent="0">
              <a:buNone/>
              <a:defRPr sz="800"/>
            </a:lvl5pPr>
            <a:lvl6pPr marL="1714415" indent="0">
              <a:buNone/>
              <a:defRPr sz="800"/>
            </a:lvl6pPr>
            <a:lvl7pPr marL="2057297" indent="0">
              <a:buNone/>
              <a:defRPr sz="800"/>
            </a:lvl7pPr>
            <a:lvl8pPr marL="2400180" indent="0">
              <a:buNone/>
              <a:defRPr sz="800"/>
            </a:lvl8pPr>
            <a:lvl9pPr marL="2743064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3FA39-64E1-4FAC-AC06-E26108C872F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23/07/2018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D6003-3BA7-4401-B4EF-2A43F7CB9DB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4226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84" indent="0">
              <a:buNone/>
              <a:defRPr sz="1100"/>
            </a:lvl2pPr>
            <a:lvl3pPr marL="685766" indent="0">
              <a:buNone/>
              <a:defRPr sz="900"/>
            </a:lvl3pPr>
            <a:lvl4pPr marL="1028649" indent="0">
              <a:buNone/>
              <a:defRPr sz="800"/>
            </a:lvl4pPr>
            <a:lvl5pPr marL="1371532" indent="0">
              <a:buNone/>
              <a:defRPr sz="800"/>
            </a:lvl5pPr>
            <a:lvl6pPr marL="1714415" indent="0">
              <a:buNone/>
              <a:defRPr sz="800"/>
            </a:lvl6pPr>
            <a:lvl7pPr marL="2057297" indent="0">
              <a:buNone/>
              <a:defRPr sz="800"/>
            </a:lvl7pPr>
            <a:lvl8pPr marL="2400180" indent="0">
              <a:buNone/>
              <a:defRPr sz="800"/>
            </a:lvl8pPr>
            <a:lvl9pPr marL="2743064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3FA39-64E1-4FAC-AC06-E26108C872F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23/07/2018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D6003-3BA7-4401-B4EF-2A43F7CB9DB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0341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3FA39-64E1-4FAC-AC06-E26108C872F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23/07/2018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D6003-3BA7-4401-B4EF-2A43F7CB9DB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0966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4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65124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3FA39-64E1-4FAC-AC06-E26108C872F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23/07/2018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D6003-3BA7-4401-B4EF-2A43F7CB9DB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9133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838" y="4"/>
            <a:ext cx="7523162" cy="101123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2C866-DB16-4D1A-A70F-754C12C79EE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6711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CEFF-642A-4928-9BE4-7CE6BCCF8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700296" y="6437985"/>
            <a:ext cx="5759450" cy="203451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pPr lvl="0"/>
            <a:r>
              <a:rPr lang="en-GB" sz="600" dirty="0"/>
              <a:t>References</a:t>
            </a:r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6176463"/>
            <a:ext cx="7886700" cy="252412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pPr lvl="0"/>
            <a:r>
              <a:rPr lang="en-GB" sz="600" dirty="0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2341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CEFF-642A-4928-9BE4-7CE6BCCF8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700296" y="6437985"/>
            <a:ext cx="5759450" cy="203451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pPr lvl="0"/>
            <a:r>
              <a:rPr lang="en-GB" sz="600" dirty="0"/>
              <a:t>References</a:t>
            </a:r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6176463"/>
            <a:ext cx="7886700" cy="252412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pPr lvl="0"/>
            <a:r>
              <a:rPr lang="en-GB" sz="600" dirty="0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0174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CEFF-642A-4928-9BE4-7CE6BCCF8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700296" y="6437985"/>
            <a:ext cx="5759450" cy="203451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pPr lvl="0"/>
            <a:r>
              <a:rPr lang="en-GB" sz="600" dirty="0"/>
              <a:t>References</a:t>
            </a:r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6176463"/>
            <a:ext cx="7886700" cy="252412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pPr lvl="0"/>
            <a:r>
              <a:rPr lang="en-GB" sz="600" dirty="0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3459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CEFF-642A-4928-9BE4-7CE6BCCF8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700296" y="6437985"/>
            <a:ext cx="5759450" cy="203451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pPr lvl="0"/>
            <a:r>
              <a:rPr lang="en-GB" sz="600" dirty="0"/>
              <a:t>References</a:t>
            </a:r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6176463"/>
            <a:ext cx="7886700" cy="252412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pPr lvl="0"/>
            <a:r>
              <a:rPr lang="en-GB" sz="600" dirty="0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5675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CEFF-642A-4928-9BE4-7CE6BCCF8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700296" y="6437985"/>
            <a:ext cx="5759450" cy="203451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pPr lvl="0"/>
            <a:r>
              <a:rPr lang="en-GB" sz="600" dirty="0"/>
              <a:t>References</a:t>
            </a:r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6176463"/>
            <a:ext cx="7886700" cy="252412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pPr lvl="0"/>
            <a:r>
              <a:rPr lang="en-GB" sz="600" dirty="0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695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6F46-81C7-4145-9640-F140E3B2C150}" type="datetimeFigureOut">
              <a:rPr lang="en-GB" smtClean="0"/>
              <a:t>23/07/2018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8CB83-D8A7-4F8F-923D-E9A54CDDB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7577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47A1B-845F-44E3-B87F-D0403FF40F74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4009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273" y="428859"/>
            <a:ext cx="8229600" cy="676564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273" y="1524000"/>
            <a:ext cx="8229600" cy="4648200"/>
          </a:xfrm>
        </p:spPr>
        <p:txBody>
          <a:bodyPr/>
          <a:lstStyle>
            <a:lvl1pPr>
              <a:lnSpc>
                <a:spcPct val="100000"/>
              </a:lnSpc>
              <a:buClr>
                <a:srgbClr val="C00000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3950" y="6613553"/>
            <a:ext cx="247650" cy="16827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rgbClr val="7F7F7F"/>
                </a:solidFill>
                <a:latin typeface="+mn-lt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D298A834-8319-493B-B881-B021415D2D0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84277" y="6248400"/>
            <a:ext cx="8140615" cy="4572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5737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1374" y="1122363"/>
            <a:ext cx="7221255" cy="2387600"/>
          </a:xfrm>
        </p:spPr>
        <p:txBody>
          <a:bodyPr anchor="b">
            <a:normAutofit/>
          </a:bodyPr>
          <a:lstStyle>
            <a:lvl1pPr algn="l">
              <a:defRPr sz="3300">
                <a:solidFill>
                  <a:srgbClr val="66006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1374" y="3602037"/>
            <a:ext cx="7221255" cy="1655763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3FA39-64E1-4FAC-AC06-E26108C872F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23/07/2018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D6003-3BA7-4401-B4EF-2A43F7CB9DB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9"/>
          <p:cNvSpPr>
            <a:spLocks noEditPoints="1"/>
          </p:cNvSpPr>
          <p:nvPr userDrawn="1"/>
        </p:nvSpPr>
        <p:spPr bwMode="auto">
          <a:xfrm rot="3600000">
            <a:off x="-101306" y="5413793"/>
            <a:ext cx="2882903" cy="2154558"/>
          </a:xfrm>
          <a:custGeom>
            <a:avLst/>
            <a:gdLst>
              <a:gd name="T0" fmla="*/ 770 w 828"/>
              <a:gd name="T1" fmla="*/ 357 h 825"/>
              <a:gd name="T2" fmla="*/ 718 w 828"/>
              <a:gd name="T3" fmla="*/ 390 h 825"/>
              <a:gd name="T4" fmla="*/ 662 w 828"/>
              <a:gd name="T5" fmla="*/ 390 h 825"/>
              <a:gd name="T6" fmla="*/ 606 w 828"/>
              <a:gd name="T7" fmla="*/ 255 h 825"/>
              <a:gd name="T8" fmla="*/ 646 w 828"/>
              <a:gd name="T9" fmla="*/ 215 h 825"/>
              <a:gd name="T10" fmla="*/ 706 w 828"/>
              <a:gd name="T11" fmla="*/ 202 h 825"/>
              <a:gd name="T12" fmla="*/ 706 w 828"/>
              <a:gd name="T13" fmla="*/ 121 h 825"/>
              <a:gd name="T14" fmla="*/ 625 w 828"/>
              <a:gd name="T15" fmla="*/ 121 h 825"/>
              <a:gd name="T16" fmla="*/ 612 w 828"/>
              <a:gd name="T17" fmla="*/ 181 h 825"/>
              <a:gd name="T18" fmla="*/ 572 w 828"/>
              <a:gd name="T19" fmla="*/ 221 h 825"/>
              <a:gd name="T20" fmla="*/ 438 w 828"/>
              <a:gd name="T21" fmla="*/ 166 h 825"/>
              <a:gd name="T22" fmla="*/ 438 w 828"/>
              <a:gd name="T23" fmla="*/ 110 h 825"/>
              <a:gd name="T24" fmla="*/ 471 w 828"/>
              <a:gd name="T25" fmla="*/ 58 h 825"/>
              <a:gd name="T26" fmla="*/ 414 w 828"/>
              <a:gd name="T27" fmla="*/ 0 h 825"/>
              <a:gd name="T28" fmla="*/ 356 w 828"/>
              <a:gd name="T29" fmla="*/ 58 h 825"/>
              <a:gd name="T30" fmla="*/ 390 w 828"/>
              <a:gd name="T31" fmla="*/ 110 h 825"/>
              <a:gd name="T32" fmla="*/ 390 w 828"/>
              <a:gd name="T33" fmla="*/ 166 h 825"/>
              <a:gd name="T34" fmla="*/ 258 w 828"/>
              <a:gd name="T35" fmla="*/ 219 h 825"/>
              <a:gd name="T36" fmla="*/ 221 w 828"/>
              <a:gd name="T37" fmla="*/ 182 h 825"/>
              <a:gd name="T38" fmla="*/ 208 w 828"/>
              <a:gd name="T39" fmla="*/ 121 h 825"/>
              <a:gd name="T40" fmla="*/ 127 w 828"/>
              <a:gd name="T41" fmla="*/ 121 h 825"/>
              <a:gd name="T42" fmla="*/ 127 w 828"/>
              <a:gd name="T43" fmla="*/ 202 h 825"/>
              <a:gd name="T44" fmla="*/ 187 w 828"/>
              <a:gd name="T45" fmla="*/ 216 h 825"/>
              <a:gd name="T46" fmla="*/ 223 w 828"/>
              <a:gd name="T47" fmla="*/ 253 h 825"/>
              <a:gd name="T48" fmla="*/ 165 w 828"/>
              <a:gd name="T49" fmla="*/ 391 h 825"/>
              <a:gd name="T50" fmla="*/ 110 w 828"/>
              <a:gd name="T51" fmla="*/ 391 h 825"/>
              <a:gd name="T52" fmla="*/ 58 w 828"/>
              <a:gd name="T53" fmla="*/ 357 h 825"/>
              <a:gd name="T54" fmla="*/ 0 w 828"/>
              <a:gd name="T55" fmla="*/ 415 h 825"/>
              <a:gd name="T56" fmla="*/ 58 w 828"/>
              <a:gd name="T57" fmla="*/ 472 h 825"/>
              <a:gd name="T58" fmla="*/ 110 w 828"/>
              <a:gd name="T59" fmla="*/ 439 h 825"/>
              <a:gd name="T60" fmla="*/ 165 w 828"/>
              <a:gd name="T61" fmla="*/ 439 h 825"/>
              <a:gd name="T62" fmla="*/ 224 w 828"/>
              <a:gd name="T63" fmla="*/ 577 h 825"/>
              <a:gd name="T64" fmla="*/ 188 w 828"/>
              <a:gd name="T65" fmla="*/ 614 h 825"/>
              <a:gd name="T66" fmla="*/ 127 w 828"/>
              <a:gd name="T67" fmla="*/ 627 h 825"/>
              <a:gd name="T68" fmla="*/ 127 w 828"/>
              <a:gd name="T69" fmla="*/ 708 h 825"/>
              <a:gd name="T70" fmla="*/ 208 w 828"/>
              <a:gd name="T71" fmla="*/ 708 h 825"/>
              <a:gd name="T72" fmla="*/ 222 w 828"/>
              <a:gd name="T73" fmla="*/ 647 h 825"/>
              <a:gd name="T74" fmla="*/ 259 w 828"/>
              <a:gd name="T75" fmla="*/ 610 h 825"/>
              <a:gd name="T76" fmla="*/ 390 w 828"/>
              <a:gd name="T77" fmla="*/ 663 h 825"/>
              <a:gd name="T78" fmla="*/ 390 w 828"/>
              <a:gd name="T79" fmla="*/ 715 h 825"/>
              <a:gd name="T80" fmla="*/ 357 w 828"/>
              <a:gd name="T81" fmla="*/ 767 h 825"/>
              <a:gd name="T82" fmla="*/ 414 w 828"/>
              <a:gd name="T83" fmla="*/ 825 h 825"/>
              <a:gd name="T84" fmla="*/ 472 w 828"/>
              <a:gd name="T85" fmla="*/ 767 h 825"/>
              <a:gd name="T86" fmla="*/ 438 w 828"/>
              <a:gd name="T87" fmla="*/ 715 h 825"/>
              <a:gd name="T88" fmla="*/ 438 w 828"/>
              <a:gd name="T89" fmla="*/ 663 h 825"/>
              <a:gd name="T90" fmla="*/ 572 w 828"/>
              <a:gd name="T91" fmla="*/ 607 h 825"/>
              <a:gd name="T92" fmla="*/ 612 w 828"/>
              <a:gd name="T93" fmla="*/ 647 h 825"/>
              <a:gd name="T94" fmla="*/ 625 w 828"/>
              <a:gd name="T95" fmla="*/ 708 h 825"/>
              <a:gd name="T96" fmla="*/ 706 w 828"/>
              <a:gd name="T97" fmla="*/ 708 h 825"/>
              <a:gd name="T98" fmla="*/ 706 w 828"/>
              <a:gd name="T99" fmla="*/ 627 h 825"/>
              <a:gd name="T100" fmla="*/ 646 w 828"/>
              <a:gd name="T101" fmla="*/ 614 h 825"/>
              <a:gd name="T102" fmla="*/ 606 w 828"/>
              <a:gd name="T103" fmla="*/ 574 h 825"/>
              <a:gd name="T104" fmla="*/ 662 w 828"/>
              <a:gd name="T105" fmla="*/ 438 h 825"/>
              <a:gd name="T106" fmla="*/ 718 w 828"/>
              <a:gd name="T107" fmla="*/ 438 h 825"/>
              <a:gd name="T108" fmla="*/ 770 w 828"/>
              <a:gd name="T109" fmla="*/ 472 h 825"/>
              <a:gd name="T110" fmla="*/ 828 w 828"/>
              <a:gd name="T111" fmla="*/ 414 h 825"/>
              <a:gd name="T112" fmla="*/ 770 w 828"/>
              <a:gd name="T113" fmla="*/ 357 h 825"/>
              <a:gd name="T114" fmla="*/ 414 w 828"/>
              <a:gd name="T115" fmla="*/ 616 h 825"/>
              <a:gd name="T116" fmla="*/ 212 w 828"/>
              <a:gd name="T117" fmla="*/ 414 h 825"/>
              <a:gd name="T118" fmla="*/ 414 w 828"/>
              <a:gd name="T119" fmla="*/ 213 h 825"/>
              <a:gd name="T120" fmla="*/ 615 w 828"/>
              <a:gd name="T121" fmla="*/ 414 h 825"/>
              <a:gd name="T122" fmla="*/ 414 w 828"/>
              <a:gd name="T123" fmla="*/ 616 h 8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28" h="825">
                <a:moveTo>
                  <a:pt x="770" y="357"/>
                </a:moveTo>
                <a:cubicBezTo>
                  <a:pt x="747" y="357"/>
                  <a:pt x="727" y="370"/>
                  <a:pt x="718" y="390"/>
                </a:cubicBezTo>
                <a:cubicBezTo>
                  <a:pt x="662" y="390"/>
                  <a:pt x="662" y="390"/>
                  <a:pt x="662" y="390"/>
                </a:cubicBezTo>
                <a:cubicBezTo>
                  <a:pt x="657" y="339"/>
                  <a:pt x="637" y="293"/>
                  <a:pt x="606" y="255"/>
                </a:cubicBezTo>
                <a:cubicBezTo>
                  <a:pt x="646" y="215"/>
                  <a:pt x="646" y="215"/>
                  <a:pt x="646" y="215"/>
                </a:cubicBezTo>
                <a:cubicBezTo>
                  <a:pt x="666" y="223"/>
                  <a:pt x="690" y="219"/>
                  <a:pt x="706" y="202"/>
                </a:cubicBezTo>
                <a:cubicBezTo>
                  <a:pt x="729" y="180"/>
                  <a:pt x="729" y="143"/>
                  <a:pt x="706" y="121"/>
                </a:cubicBezTo>
                <a:cubicBezTo>
                  <a:pt x="684" y="98"/>
                  <a:pt x="647" y="98"/>
                  <a:pt x="625" y="121"/>
                </a:cubicBezTo>
                <a:cubicBezTo>
                  <a:pt x="609" y="137"/>
                  <a:pt x="604" y="161"/>
                  <a:pt x="612" y="181"/>
                </a:cubicBezTo>
                <a:cubicBezTo>
                  <a:pt x="572" y="221"/>
                  <a:pt x="572" y="221"/>
                  <a:pt x="572" y="221"/>
                </a:cubicBezTo>
                <a:cubicBezTo>
                  <a:pt x="535" y="191"/>
                  <a:pt x="488" y="171"/>
                  <a:pt x="438" y="166"/>
                </a:cubicBezTo>
                <a:cubicBezTo>
                  <a:pt x="438" y="110"/>
                  <a:pt x="438" y="110"/>
                  <a:pt x="438" y="110"/>
                </a:cubicBezTo>
                <a:cubicBezTo>
                  <a:pt x="457" y="101"/>
                  <a:pt x="471" y="81"/>
                  <a:pt x="471" y="58"/>
                </a:cubicBezTo>
                <a:cubicBezTo>
                  <a:pt x="471" y="26"/>
                  <a:pt x="445" y="0"/>
                  <a:pt x="414" y="0"/>
                </a:cubicBezTo>
                <a:cubicBezTo>
                  <a:pt x="382" y="0"/>
                  <a:pt x="356" y="26"/>
                  <a:pt x="356" y="58"/>
                </a:cubicBezTo>
                <a:cubicBezTo>
                  <a:pt x="356" y="81"/>
                  <a:pt x="370" y="101"/>
                  <a:pt x="390" y="110"/>
                </a:cubicBezTo>
                <a:cubicBezTo>
                  <a:pt x="390" y="166"/>
                  <a:pt x="390" y="166"/>
                  <a:pt x="390" y="166"/>
                </a:cubicBezTo>
                <a:cubicBezTo>
                  <a:pt x="340" y="170"/>
                  <a:pt x="295" y="190"/>
                  <a:pt x="258" y="219"/>
                </a:cubicBezTo>
                <a:cubicBezTo>
                  <a:pt x="221" y="182"/>
                  <a:pt x="221" y="182"/>
                  <a:pt x="221" y="182"/>
                </a:cubicBezTo>
                <a:cubicBezTo>
                  <a:pt x="229" y="162"/>
                  <a:pt x="225" y="137"/>
                  <a:pt x="208" y="121"/>
                </a:cubicBezTo>
                <a:cubicBezTo>
                  <a:pt x="186" y="98"/>
                  <a:pt x="149" y="98"/>
                  <a:pt x="127" y="121"/>
                </a:cubicBezTo>
                <a:cubicBezTo>
                  <a:pt x="105" y="143"/>
                  <a:pt x="105" y="180"/>
                  <a:pt x="127" y="202"/>
                </a:cubicBezTo>
                <a:cubicBezTo>
                  <a:pt x="143" y="218"/>
                  <a:pt x="166" y="223"/>
                  <a:pt x="187" y="216"/>
                </a:cubicBezTo>
                <a:cubicBezTo>
                  <a:pt x="223" y="253"/>
                  <a:pt x="223" y="253"/>
                  <a:pt x="223" y="253"/>
                </a:cubicBezTo>
                <a:cubicBezTo>
                  <a:pt x="191" y="291"/>
                  <a:pt x="170" y="338"/>
                  <a:pt x="165" y="391"/>
                </a:cubicBezTo>
                <a:cubicBezTo>
                  <a:pt x="110" y="391"/>
                  <a:pt x="110" y="391"/>
                  <a:pt x="110" y="391"/>
                </a:cubicBezTo>
                <a:cubicBezTo>
                  <a:pt x="101" y="371"/>
                  <a:pt x="81" y="357"/>
                  <a:pt x="58" y="357"/>
                </a:cubicBezTo>
                <a:cubicBezTo>
                  <a:pt x="26" y="357"/>
                  <a:pt x="0" y="383"/>
                  <a:pt x="0" y="415"/>
                </a:cubicBezTo>
                <a:cubicBezTo>
                  <a:pt x="0" y="446"/>
                  <a:pt x="26" y="472"/>
                  <a:pt x="58" y="472"/>
                </a:cubicBezTo>
                <a:cubicBezTo>
                  <a:pt x="81" y="472"/>
                  <a:pt x="101" y="458"/>
                  <a:pt x="110" y="439"/>
                </a:cubicBezTo>
                <a:cubicBezTo>
                  <a:pt x="165" y="439"/>
                  <a:pt x="165" y="439"/>
                  <a:pt x="165" y="439"/>
                </a:cubicBezTo>
                <a:cubicBezTo>
                  <a:pt x="170" y="491"/>
                  <a:pt x="192" y="539"/>
                  <a:pt x="224" y="577"/>
                </a:cubicBezTo>
                <a:cubicBezTo>
                  <a:pt x="188" y="614"/>
                  <a:pt x="188" y="614"/>
                  <a:pt x="188" y="614"/>
                </a:cubicBezTo>
                <a:cubicBezTo>
                  <a:pt x="167" y="606"/>
                  <a:pt x="143" y="610"/>
                  <a:pt x="127" y="627"/>
                </a:cubicBezTo>
                <a:cubicBezTo>
                  <a:pt x="105" y="649"/>
                  <a:pt x="105" y="686"/>
                  <a:pt x="127" y="708"/>
                </a:cubicBezTo>
                <a:cubicBezTo>
                  <a:pt x="149" y="731"/>
                  <a:pt x="186" y="731"/>
                  <a:pt x="208" y="708"/>
                </a:cubicBezTo>
                <a:cubicBezTo>
                  <a:pt x="225" y="692"/>
                  <a:pt x="229" y="668"/>
                  <a:pt x="222" y="647"/>
                </a:cubicBezTo>
                <a:cubicBezTo>
                  <a:pt x="259" y="610"/>
                  <a:pt x="259" y="610"/>
                  <a:pt x="259" y="610"/>
                </a:cubicBezTo>
                <a:cubicBezTo>
                  <a:pt x="296" y="639"/>
                  <a:pt x="341" y="658"/>
                  <a:pt x="390" y="663"/>
                </a:cubicBezTo>
                <a:cubicBezTo>
                  <a:pt x="390" y="715"/>
                  <a:pt x="390" y="715"/>
                  <a:pt x="390" y="715"/>
                </a:cubicBezTo>
                <a:cubicBezTo>
                  <a:pt x="371" y="724"/>
                  <a:pt x="357" y="744"/>
                  <a:pt x="357" y="767"/>
                </a:cubicBezTo>
                <a:cubicBezTo>
                  <a:pt x="357" y="799"/>
                  <a:pt x="383" y="825"/>
                  <a:pt x="414" y="825"/>
                </a:cubicBezTo>
                <a:cubicBezTo>
                  <a:pt x="446" y="825"/>
                  <a:pt x="472" y="799"/>
                  <a:pt x="472" y="767"/>
                </a:cubicBezTo>
                <a:cubicBezTo>
                  <a:pt x="472" y="744"/>
                  <a:pt x="458" y="724"/>
                  <a:pt x="438" y="715"/>
                </a:cubicBezTo>
                <a:cubicBezTo>
                  <a:pt x="438" y="663"/>
                  <a:pt x="438" y="663"/>
                  <a:pt x="438" y="663"/>
                </a:cubicBezTo>
                <a:cubicBezTo>
                  <a:pt x="489" y="658"/>
                  <a:pt x="534" y="638"/>
                  <a:pt x="572" y="607"/>
                </a:cubicBezTo>
                <a:cubicBezTo>
                  <a:pt x="612" y="647"/>
                  <a:pt x="612" y="647"/>
                  <a:pt x="612" y="647"/>
                </a:cubicBezTo>
                <a:cubicBezTo>
                  <a:pt x="604" y="668"/>
                  <a:pt x="609" y="692"/>
                  <a:pt x="625" y="708"/>
                </a:cubicBezTo>
                <a:cubicBezTo>
                  <a:pt x="647" y="731"/>
                  <a:pt x="684" y="731"/>
                  <a:pt x="706" y="708"/>
                </a:cubicBezTo>
                <a:cubicBezTo>
                  <a:pt x="729" y="686"/>
                  <a:pt x="729" y="649"/>
                  <a:pt x="706" y="627"/>
                </a:cubicBezTo>
                <a:cubicBezTo>
                  <a:pt x="690" y="610"/>
                  <a:pt x="666" y="606"/>
                  <a:pt x="646" y="614"/>
                </a:cubicBezTo>
                <a:cubicBezTo>
                  <a:pt x="606" y="574"/>
                  <a:pt x="606" y="574"/>
                  <a:pt x="606" y="574"/>
                </a:cubicBezTo>
                <a:cubicBezTo>
                  <a:pt x="637" y="536"/>
                  <a:pt x="657" y="489"/>
                  <a:pt x="662" y="438"/>
                </a:cubicBezTo>
                <a:cubicBezTo>
                  <a:pt x="718" y="438"/>
                  <a:pt x="718" y="438"/>
                  <a:pt x="718" y="438"/>
                </a:cubicBezTo>
                <a:cubicBezTo>
                  <a:pt x="727" y="458"/>
                  <a:pt x="747" y="472"/>
                  <a:pt x="770" y="472"/>
                </a:cubicBezTo>
                <a:cubicBezTo>
                  <a:pt x="802" y="472"/>
                  <a:pt x="828" y="446"/>
                  <a:pt x="828" y="414"/>
                </a:cubicBezTo>
                <a:cubicBezTo>
                  <a:pt x="828" y="382"/>
                  <a:pt x="802" y="357"/>
                  <a:pt x="770" y="357"/>
                </a:cubicBezTo>
                <a:close/>
                <a:moveTo>
                  <a:pt x="414" y="616"/>
                </a:moveTo>
                <a:cubicBezTo>
                  <a:pt x="302" y="616"/>
                  <a:pt x="212" y="525"/>
                  <a:pt x="212" y="414"/>
                </a:cubicBezTo>
                <a:cubicBezTo>
                  <a:pt x="212" y="303"/>
                  <a:pt x="302" y="213"/>
                  <a:pt x="414" y="213"/>
                </a:cubicBezTo>
                <a:cubicBezTo>
                  <a:pt x="525" y="213"/>
                  <a:pt x="615" y="303"/>
                  <a:pt x="615" y="414"/>
                </a:cubicBezTo>
                <a:cubicBezTo>
                  <a:pt x="615" y="525"/>
                  <a:pt x="525" y="616"/>
                  <a:pt x="414" y="616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 extrusionH="254000" prstMaterial="softEdge">
            <a:contourClr>
              <a:schemeClr val="tx1"/>
            </a:contourClr>
          </a:sp3d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8" name="Freeform 9"/>
          <p:cNvSpPr>
            <a:spLocks noEditPoints="1"/>
          </p:cNvSpPr>
          <p:nvPr userDrawn="1"/>
        </p:nvSpPr>
        <p:spPr bwMode="auto">
          <a:xfrm rot="900000">
            <a:off x="2177802" y="4793115"/>
            <a:ext cx="1323400" cy="1758316"/>
          </a:xfrm>
          <a:custGeom>
            <a:avLst/>
            <a:gdLst>
              <a:gd name="T0" fmla="*/ 770 w 828"/>
              <a:gd name="T1" fmla="*/ 357 h 825"/>
              <a:gd name="T2" fmla="*/ 718 w 828"/>
              <a:gd name="T3" fmla="*/ 390 h 825"/>
              <a:gd name="T4" fmla="*/ 662 w 828"/>
              <a:gd name="T5" fmla="*/ 390 h 825"/>
              <a:gd name="T6" fmla="*/ 606 w 828"/>
              <a:gd name="T7" fmla="*/ 255 h 825"/>
              <a:gd name="T8" fmla="*/ 646 w 828"/>
              <a:gd name="T9" fmla="*/ 215 h 825"/>
              <a:gd name="T10" fmla="*/ 706 w 828"/>
              <a:gd name="T11" fmla="*/ 202 h 825"/>
              <a:gd name="T12" fmla="*/ 706 w 828"/>
              <a:gd name="T13" fmla="*/ 121 h 825"/>
              <a:gd name="T14" fmla="*/ 625 w 828"/>
              <a:gd name="T15" fmla="*/ 121 h 825"/>
              <a:gd name="T16" fmla="*/ 612 w 828"/>
              <a:gd name="T17" fmla="*/ 181 h 825"/>
              <a:gd name="T18" fmla="*/ 572 w 828"/>
              <a:gd name="T19" fmla="*/ 221 h 825"/>
              <a:gd name="T20" fmla="*/ 438 w 828"/>
              <a:gd name="T21" fmla="*/ 166 h 825"/>
              <a:gd name="T22" fmla="*/ 438 w 828"/>
              <a:gd name="T23" fmla="*/ 110 h 825"/>
              <a:gd name="T24" fmla="*/ 471 w 828"/>
              <a:gd name="T25" fmla="*/ 58 h 825"/>
              <a:gd name="T26" fmla="*/ 414 w 828"/>
              <a:gd name="T27" fmla="*/ 0 h 825"/>
              <a:gd name="T28" fmla="*/ 356 w 828"/>
              <a:gd name="T29" fmla="*/ 58 h 825"/>
              <a:gd name="T30" fmla="*/ 390 w 828"/>
              <a:gd name="T31" fmla="*/ 110 h 825"/>
              <a:gd name="T32" fmla="*/ 390 w 828"/>
              <a:gd name="T33" fmla="*/ 166 h 825"/>
              <a:gd name="T34" fmla="*/ 258 w 828"/>
              <a:gd name="T35" fmla="*/ 219 h 825"/>
              <a:gd name="T36" fmla="*/ 221 w 828"/>
              <a:gd name="T37" fmla="*/ 182 h 825"/>
              <a:gd name="T38" fmla="*/ 208 w 828"/>
              <a:gd name="T39" fmla="*/ 121 h 825"/>
              <a:gd name="T40" fmla="*/ 127 w 828"/>
              <a:gd name="T41" fmla="*/ 121 h 825"/>
              <a:gd name="T42" fmla="*/ 127 w 828"/>
              <a:gd name="T43" fmla="*/ 202 h 825"/>
              <a:gd name="T44" fmla="*/ 187 w 828"/>
              <a:gd name="T45" fmla="*/ 216 h 825"/>
              <a:gd name="T46" fmla="*/ 223 w 828"/>
              <a:gd name="T47" fmla="*/ 253 h 825"/>
              <a:gd name="T48" fmla="*/ 165 w 828"/>
              <a:gd name="T49" fmla="*/ 391 h 825"/>
              <a:gd name="T50" fmla="*/ 110 w 828"/>
              <a:gd name="T51" fmla="*/ 391 h 825"/>
              <a:gd name="T52" fmla="*/ 58 w 828"/>
              <a:gd name="T53" fmla="*/ 357 h 825"/>
              <a:gd name="T54" fmla="*/ 0 w 828"/>
              <a:gd name="T55" fmla="*/ 415 h 825"/>
              <a:gd name="T56" fmla="*/ 58 w 828"/>
              <a:gd name="T57" fmla="*/ 472 h 825"/>
              <a:gd name="T58" fmla="*/ 110 w 828"/>
              <a:gd name="T59" fmla="*/ 439 h 825"/>
              <a:gd name="T60" fmla="*/ 165 w 828"/>
              <a:gd name="T61" fmla="*/ 439 h 825"/>
              <a:gd name="T62" fmla="*/ 224 w 828"/>
              <a:gd name="T63" fmla="*/ 577 h 825"/>
              <a:gd name="T64" fmla="*/ 188 w 828"/>
              <a:gd name="T65" fmla="*/ 614 h 825"/>
              <a:gd name="T66" fmla="*/ 127 w 828"/>
              <a:gd name="T67" fmla="*/ 627 h 825"/>
              <a:gd name="T68" fmla="*/ 127 w 828"/>
              <a:gd name="T69" fmla="*/ 708 h 825"/>
              <a:gd name="T70" fmla="*/ 208 w 828"/>
              <a:gd name="T71" fmla="*/ 708 h 825"/>
              <a:gd name="T72" fmla="*/ 222 w 828"/>
              <a:gd name="T73" fmla="*/ 647 h 825"/>
              <a:gd name="T74" fmla="*/ 259 w 828"/>
              <a:gd name="T75" fmla="*/ 610 h 825"/>
              <a:gd name="T76" fmla="*/ 390 w 828"/>
              <a:gd name="T77" fmla="*/ 663 h 825"/>
              <a:gd name="T78" fmla="*/ 390 w 828"/>
              <a:gd name="T79" fmla="*/ 715 h 825"/>
              <a:gd name="T80" fmla="*/ 357 w 828"/>
              <a:gd name="T81" fmla="*/ 767 h 825"/>
              <a:gd name="T82" fmla="*/ 414 w 828"/>
              <a:gd name="T83" fmla="*/ 825 h 825"/>
              <a:gd name="T84" fmla="*/ 472 w 828"/>
              <a:gd name="T85" fmla="*/ 767 h 825"/>
              <a:gd name="T86" fmla="*/ 438 w 828"/>
              <a:gd name="T87" fmla="*/ 715 h 825"/>
              <a:gd name="T88" fmla="*/ 438 w 828"/>
              <a:gd name="T89" fmla="*/ 663 h 825"/>
              <a:gd name="T90" fmla="*/ 572 w 828"/>
              <a:gd name="T91" fmla="*/ 607 h 825"/>
              <a:gd name="T92" fmla="*/ 612 w 828"/>
              <a:gd name="T93" fmla="*/ 647 h 825"/>
              <a:gd name="T94" fmla="*/ 625 w 828"/>
              <a:gd name="T95" fmla="*/ 708 h 825"/>
              <a:gd name="T96" fmla="*/ 706 w 828"/>
              <a:gd name="T97" fmla="*/ 708 h 825"/>
              <a:gd name="T98" fmla="*/ 706 w 828"/>
              <a:gd name="T99" fmla="*/ 627 h 825"/>
              <a:gd name="T100" fmla="*/ 646 w 828"/>
              <a:gd name="T101" fmla="*/ 614 h 825"/>
              <a:gd name="T102" fmla="*/ 606 w 828"/>
              <a:gd name="T103" fmla="*/ 574 h 825"/>
              <a:gd name="T104" fmla="*/ 662 w 828"/>
              <a:gd name="T105" fmla="*/ 438 h 825"/>
              <a:gd name="T106" fmla="*/ 718 w 828"/>
              <a:gd name="T107" fmla="*/ 438 h 825"/>
              <a:gd name="T108" fmla="*/ 770 w 828"/>
              <a:gd name="T109" fmla="*/ 472 h 825"/>
              <a:gd name="T110" fmla="*/ 828 w 828"/>
              <a:gd name="T111" fmla="*/ 414 h 825"/>
              <a:gd name="T112" fmla="*/ 770 w 828"/>
              <a:gd name="T113" fmla="*/ 357 h 825"/>
              <a:gd name="T114" fmla="*/ 414 w 828"/>
              <a:gd name="T115" fmla="*/ 616 h 825"/>
              <a:gd name="T116" fmla="*/ 212 w 828"/>
              <a:gd name="T117" fmla="*/ 414 h 825"/>
              <a:gd name="T118" fmla="*/ 414 w 828"/>
              <a:gd name="T119" fmla="*/ 213 h 825"/>
              <a:gd name="T120" fmla="*/ 615 w 828"/>
              <a:gd name="T121" fmla="*/ 414 h 825"/>
              <a:gd name="T122" fmla="*/ 414 w 828"/>
              <a:gd name="T123" fmla="*/ 616 h 8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28" h="825">
                <a:moveTo>
                  <a:pt x="770" y="357"/>
                </a:moveTo>
                <a:cubicBezTo>
                  <a:pt x="747" y="357"/>
                  <a:pt x="727" y="370"/>
                  <a:pt x="718" y="390"/>
                </a:cubicBezTo>
                <a:cubicBezTo>
                  <a:pt x="662" y="390"/>
                  <a:pt x="662" y="390"/>
                  <a:pt x="662" y="390"/>
                </a:cubicBezTo>
                <a:cubicBezTo>
                  <a:pt x="657" y="339"/>
                  <a:pt x="637" y="293"/>
                  <a:pt x="606" y="255"/>
                </a:cubicBezTo>
                <a:cubicBezTo>
                  <a:pt x="646" y="215"/>
                  <a:pt x="646" y="215"/>
                  <a:pt x="646" y="215"/>
                </a:cubicBezTo>
                <a:cubicBezTo>
                  <a:pt x="666" y="223"/>
                  <a:pt x="690" y="219"/>
                  <a:pt x="706" y="202"/>
                </a:cubicBezTo>
                <a:cubicBezTo>
                  <a:pt x="729" y="180"/>
                  <a:pt x="729" y="143"/>
                  <a:pt x="706" y="121"/>
                </a:cubicBezTo>
                <a:cubicBezTo>
                  <a:pt x="684" y="98"/>
                  <a:pt x="647" y="98"/>
                  <a:pt x="625" y="121"/>
                </a:cubicBezTo>
                <a:cubicBezTo>
                  <a:pt x="609" y="137"/>
                  <a:pt x="604" y="161"/>
                  <a:pt x="612" y="181"/>
                </a:cubicBezTo>
                <a:cubicBezTo>
                  <a:pt x="572" y="221"/>
                  <a:pt x="572" y="221"/>
                  <a:pt x="572" y="221"/>
                </a:cubicBezTo>
                <a:cubicBezTo>
                  <a:pt x="535" y="191"/>
                  <a:pt x="488" y="171"/>
                  <a:pt x="438" y="166"/>
                </a:cubicBezTo>
                <a:cubicBezTo>
                  <a:pt x="438" y="110"/>
                  <a:pt x="438" y="110"/>
                  <a:pt x="438" y="110"/>
                </a:cubicBezTo>
                <a:cubicBezTo>
                  <a:pt x="457" y="101"/>
                  <a:pt x="471" y="81"/>
                  <a:pt x="471" y="58"/>
                </a:cubicBezTo>
                <a:cubicBezTo>
                  <a:pt x="471" y="26"/>
                  <a:pt x="445" y="0"/>
                  <a:pt x="414" y="0"/>
                </a:cubicBezTo>
                <a:cubicBezTo>
                  <a:pt x="382" y="0"/>
                  <a:pt x="356" y="26"/>
                  <a:pt x="356" y="58"/>
                </a:cubicBezTo>
                <a:cubicBezTo>
                  <a:pt x="356" y="81"/>
                  <a:pt x="370" y="101"/>
                  <a:pt x="390" y="110"/>
                </a:cubicBezTo>
                <a:cubicBezTo>
                  <a:pt x="390" y="166"/>
                  <a:pt x="390" y="166"/>
                  <a:pt x="390" y="166"/>
                </a:cubicBezTo>
                <a:cubicBezTo>
                  <a:pt x="340" y="170"/>
                  <a:pt x="295" y="190"/>
                  <a:pt x="258" y="219"/>
                </a:cubicBezTo>
                <a:cubicBezTo>
                  <a:pt x="221" y="182"/>
                  <a:pt x="221" y="182"/>
                  <a:pt x="221" y="182"/>
                </a:cubicBezTo>
                <a:cubicBezTo>
                  <a:pt x="229" y="162"/>
                  <a:pt x="225" y="137"/>
                  <a:pt x="208" y="121"/>
                </a:cubicBezTo>
                <a:cubicBezTo>
                  <a:pt x="186" y="98"/>
                  <a:pt x="149" y="98"/>
                  <a:pt x="127" y="121"/>
                </a:cubicBezTo>
                <a:cubicBezTo>
                  <a:pt x="105" y="143"/>
                  <a:pt x="105" y="180"/>
                  <a:pt x="127" y="202"/>
                </a:cubicBezTo>
                <a:cubicBezTo>
                  <a:pt x="143" y="218"/>
                  <a:pt x="166" y="223"/>
                  <a:pt x="187" y="216"/>
                </a:cubicBezTo>
                <a:cubicBezTo>
                  <a:pt x="223" y="253"/>
                  <a:pt x="223" y="253"/>
                  <a:pt x="223" y="253"/>
                </a:cubicBezTo>
                <a:cubicBezTo>
                  <a:pt x="191" y="291"/>
                  <a:pt x="170" y="338"/>
                  <a:pt x="165" y="391"/>
                </a:cubicBezTo>
                <a:cubicBezTo>
                  <a:pt x="110" y="391"/>
                  <a:pt x="110" y="391"/>
                  <a:pt x="110" y="391"/>
                </a:cubicBezTo>
                <a:cubicBezTo>
                  <a:pt x="101" y="371"/>
                  <a:pt x="81" y="357"/>
                  <a:pt x="58" y="357"/>
                </a:cubicBezTo>
                <a:cubicBezTo>
                  <a:pt x="26" y="357"/>
                  <a:pt x="0" y="383"/>
                  <a:pt x="0" y="415"/>
                </a:cubicBezTo>
                <a:cubicBezTo>
                  <a:pt x="0" y="446"/>
                  <a:pt x="26" y="472"/>
                  <a:pt x="58" y="472"/>
                </a:cubicBezTo>
                <a:cubicBezTo>
                  <a:pt x="81" y="472"/>
                  <a:pt x="101" y="458"/>
                  <a:pt x="110" y="439"/>
                </a:cubicBezTo>
                <a:cubicBezTo>
                  <a:pt x="165" y="439"/>
                  <a:pt x="165" y="439"/>
                  <a:pt x="165" y="439"/>
                </a:cubicBezTo>
                <a:cubicBezTo>
                  <a:pt x="170" y="491"/>
                  <a:pt x="192" y="539"/>
                  <a:pt x="224" y="577"/>
                </a:cubicBezTo>
                <a:cubicBezTo>
                  <a:pt x="188" y="614"/>
                  <a:pt x="188" y="614"/>
                  <a:pt x="188" y="614"/>
                </a:cubicBezTo>
                <a:cubicBezTo>
                  <a:pt x="167" y="606"/>
                  <a:pt x="143" y="610"/>
                  <a:pt x="127" y="627"/>
                </a:cubicBezTo>
                <a:cubicBezTo>
                  <a:pt x="105" y="649"/>
                  <a:pt x="105" y="686"/>
                  <a:pt x="127" y="708"/>
                </a:cubicBezTo>
                <a:cubicBezTo>
                  <a:pt x="149" y="731"/>
                  <a:pt x="186" y="731"/>
                  <a:pt x="208" y="708"/>
                </a:cubicBezTo>
                <a:cubicBezTo>
                  <a:pt x="225" y="692"/>
                  <a:pt x="229" y="668"/>
                  <a:pt x="222" y="647"/>
                </a:cubicBezTo>
                <a:cubicBezTo>
                  <a:pt x="259" y="610"/>
                  <a:pt x="259" y="610"/>
                  <a:pt x="259" y="610"/>
                </a:cubicBezTo>
                <a:cubicBezTo>
                  <a:pt x="296" y="639"/>
                  <a:pt x="341" y="658"/>
                  <a:pt x="390" y="663"/>
                </a:cubicBezTo>
                <a:cubicBezTo>
                  <a:pt x="390" y="715"/>
                  <a:pt x="390" y="715"/>
                  <a:pt x="390" y="715"/>
                </a:cubicBezTo>
                <a:cubicBezTo>
                  <a:pt x="371" y="724"/>
                  <a:pt x="357" y="744"/>
                  <a:pt x="357" y="767"/>
                </a:cubicBezTo>
                <a:cubicBezTo>
                  <a:pt x="357" y="799"/>
                  <a:pt x="383" y="825"/>
                  <a:pt x="414" y="825"/>
                </a:cubicBezTo>
                <a:cubicBezTo>
                  <a:pt x="446" y="825"/>
                  <a:pt x="472" y="799"/>
                  <a:pt x="472" y="767"/>
                </a:cubicBezTo>
                <a:cubicBezTo>
                  <a:pt x="472" y="744"/>
                  <a:pt x="458" y="724"/>
                  <a:pt x="438" y="715"/>
                </a:cubicBezTo>
                <a:cubicBezTo>
                  <a:pt x="438" y="663"/>
                  <a:pt x="438" y="663"/>
                  <a:pt x="438" y="663"/>
                </a:cubicBezTo>
                <a:cubicBezTo>
                  <a:pt x="489" y="658"/>
                  <a:pt x="534" y="638"/>
                  <a:pt x="572" y="607"/>
                </a:cubicBezTo>
                <a:cubicBezTo>
                  <a:pt x="612" y="647"/>
                  <a:pt x="612" y="647"/>
                  <a:pt x="612" y="647"/>
                </a:cubicBezTo>
                <a:cubicBezTo>
                  <a:pt x="604" y="668"/>
                  <a:pt x="609" y="692"/>
                  <a:pt x="625" y="708"/>
                </a:cubicBezTo>
                <a:cubicBezTo>
                  <a:pt x="647" y="731"/>
                  <a:pt x="684" y="731"/>
                  <a:pt x="706" y="708"/>
                </a:cubicBezTo>
                <a:cubicBezTo>
                  <a:pt x="729" y="686"/>
                  <a:pt x="729" y="649"/>
                  <a:pt x="706" y="627"/>
                </a:cubicBezTo>
                <a:cubicBezTo>
                  <a:pt x="690" y="610"/>
                  <a:pt x="666" y="606"/>
                  <a:pt x="646" y="614"/>
                </a:cubicBezTo>
                <a:cubicBezTo>
                  <a:pt x="606" y="574"/>
                  <a:pt x="606" y="574"/>
                  <a:pt x="606" y="574"/>
                </a:cubicBezTo>
                <a:cubicBezTo>
                  <a:pt x="637" y="536"/>
                  <a:pt x="657" y="489"/>
                  <a:pt x="662" y="438"/>
                </a:cubicBezTo>
                <a:cubicBezTo>
                  <a:pt x="718" y="438"/>
                  <a:pt x="718" y="438"/>
                  <a:pt x="718" y="438"/>
                </a:cubicBezTo>
                <a:cubicBezTo>
                  <a:pt x="727" y="458"/>
                  <a:pt x="747" y="472"/>
                  <a:pt x="770" y="472"/>
                </a:cubicBezTo>
                <a:cubicBezTo>
                  <a:pt x="802" y="472"/>
                  <a:pt x="828" y="446"/>
                  <a:pt x="828" y="414"/>
                </a:cubicBezTo>
                <a:cubicBezTo>
                  <a:pt x="828" y="382"/>
                  <a:pt x="802" y="357"/>
                  <a:pt x="770" y="357"/>
                </a:cubicBezTo>
                <a:close/>
                <a:moveTo>
                  <a:pt x="414" y="616"/>
                </a:moveTo>
                <a:cubicBezTo>
                  <a:pt x="302" y="616"/>
                  <a:pt x="212" y="525"/>
                  <a:pt x="212" y="414"/>
                </a:cubicBezTo>
                <a:cubicBezTo>
                  <a:pt x="212" y="303"/>
                  <a:pt x="302" y="213"/>
                  <a:pt x="414" y="213"/>
                </a:cubicBezTo>
                <a:cubicBezTo>
                  <a:pt x="525" y="213"/>
                  <a:pt x="615" y="303"/>
                  <a:pt x="615" y="414"/>
                </a:cubicBezTo>
                <a:cubicBezTo>
                  <a:pt x="615" y="525"/>
                  <a:pt x="525" y="616"/>
                  <a:pt x="414" y="616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 extrusionH="254000" prstMaterial="softEdge">
            <a:contourClr>
              <a:schemeClr val="tx1"/>
            </a:contourClr>
          </a:sp3d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9" name="Freeform 9"/>
          <p:cNvSpPr>
            <a:spLocks noEditPoints="1"/>
          </p:cNvSpPr>
          <p:nvPr userDrawn="1"/>
        </p:nvSpPr>
        <p:spPr bwMode="auto">
          <a:xfrm rot="900000">
            <a:off x="3354675" y="4590011"/>
            <a:ext cx="913184" cy="1213288"/>
          </a:xfrm>
          <a:custGeom>
            <a:avLst/>
            <a:gdLst>
              <a:gd name="T0" fmla="*/ 770 w 828"/>
              <a:gd name="T1" fmla="*/ 357 h 825"/>
              <a:gd name="T2" fmla="*/ 718 w 828"/>
              <a:gd name="T3" fmla="*/ 390 h 825"/>
              <a:gd name="T4" fmla="*/ 662 w 828"/>
              <a:gd name="T5" fmla="*/ 390 h 825"/>
              <a:gd name="T6" fmla="*/ 606 w 828"/>
              <a:gd name="T7" fmla="*/ 255 h 825"/>
              <a:gd name="T8" fmla="*/ 646 w 828"/>
              <a:gd name="T9" fmla="*/ 215 h 825"/>
              <a:gd name="T10" fmla="*/ 706 w 828"/>
              <a:gd name="T11" fmla="*/ 202 h 825"/>
              <a:gd name="T12" fmla="*/ 706 w 828"/>
              <a:gd name="T13" fmla="*/ 121 h 825"/>
              <a:gd name="T14" fmla="*/ 625 w 828"/>
              <a:gd name="T15" fmla="*/ 121 h 825"/>
              <a:gd name="T16" fmla="*/ 612 w 828"/>
              <a:gd name="T17" fmla="*/ 181 h 825"/>
              <a:gd name="T18" fmla="*/ 572 w 828"/>
              <a:gd name="T19" fmla="*/ 221 h 825"/>
              <a:gd name="T20" fmla="*/ 438 w 828"/>
              <a:gd name="T21" fmla="*/ 166 h 825"/>
              <a:gd name="T22" fmla="*/ 438 w 828"/>
              <a:gd name="T23" fmla="*/ 110 h 825"/>
              <a:gd name="T24" fmla="*/ 471 w 828"/>
              <a:gd name="T25" fmla="*/ 58 h 825"/>
              <a:gd name="T26" fmla="*/ 414 w 828"/>
              <a:gd name="T27" fmla="*/ 0 h 825"/>
              <a:gd name="T28" fmla="*/ 356 w 828"/>
              <a:gd name="T29" fmla="*/ 58 h 825"/>
              <a:gd name="T30" fmla="*/ 390 w 828"/>
              <a:gd name="T31" fmla="*/ 110 h 825"/>
              <a:gd name="T32" fmla="*/ 390 w 828"/>
              <a:gd name="T33" fmla="*/ 166 h 825"/>
              <a:gd name="T34" fmla="*/ 258 w 828"/>
              <a:gd name="T35" fmla="*/ 219 h 825"/>
              <a:gd name="T36" fmla="*/ 221 w 828"/>
              <a:gd name="T37" fmla="*/ 182 h 825"/>
              <a:gd name="T38" fmla="*/ 208 w 828"/>
              <a:gd name="T39" fmla="*/ 121 h 825"/>
              <a:gd name="T40" fmla="*/ 127 w 828"/>
              <a:gd name="T41" fmla="*/ 121 h 825"/>
              <a:gd name="T42" fmla="*/ 127 w 828"/>
              <a:gd name="T43" fmla="*/ 202 h 825"/>
              <a:gd name="T44" fmla="*/ 187 w 828"/>
              <a:gd name="T45" fmla="*/ 216 h 825"/>
              <a:gd name="T46" fmla="*/ 223 w 828"/>
              <a:gd name="T47" fmla="*/ 253 h 825"/>
              <a:gd name="T48" fmla="*/ 165 w 828"/>
              <a:gd name="T49" fmla="*/ 391 h 825"/>
              <a:gd name="T50" fmla="*/ 110 w 828"/>
              <a:gd name="T51" fmla="*/ 391 h 825"/>
              <a:gd name="T52" fmla="*/ 58 w 828"/>
              <a:gd name="T53" fmla="*/ 357 h 825"/>
              <a:gd name="T54" fmla="*/ 0 w 828"/>
              <a:gd name="T55" fmla="*/ 415 h 825"/>
              <a:gd name="T56" fmla="*/ 58 w 828"/>
              <a:gd name="T57" fmla="*/ 472 h 825"/>
              <a:gd name="T58" fmla="*/ 110 w 828"/>
              <a:gd name="T59" fmla="*/ 439 h 825"/>
              <a:gd name="T60" fmla="*/ 165 w 828"/>
              <a:gd name="T61" fmla="*/ 439 h 825"/>
              <a:gd name="T62" fmla="*/ 224 w 828"/>
              <a:gd name="T63" fmla="*/ 577 h 825"/>
              <a:gd name="T64" fmla="*/ 188 w 828"/>
              <a:gd name="T65" fmla="*/ 614 h 825"/>
              <a:gd name="T66" fmla="*/ 127 w 828"/>
              <a:gd name="T67" fmla="*/ 627 h 825"/>
              <a:gd name="T68" fmla="*/ 127 w 828"/>
              <a:gd name="T69" fmla="*/ 708 h 825"/>
              <a:gd name="T70" fmla="*/ 208 w 828"/>
              <a:gd name="T71" fmla="*/ 708 h 825"/>
              <a:gd name="T72" fmla="*/ 222 w 828"/>
              <a:gd name="T73" fmla="*/ 647 h 825"/>
              <a:gd name="T74" fmla="*/ 259 w 828"/>
              <a:gd name="T75" fmla="*/ 610 h 825"/>
              <a:gd name="T76" fmla="*/ 390 w 828"/>
              <a:gd name="T77" fmla="*/ 663 h 825"/>
              <a:gd name="T78" fmla="*/ 390 w 828"/>
              <a:gd name="T79" fmla="*/ 715 h 825"/>
              <a:gd name="T80" fmla="*/ 357 w 828"/>
              <a:gd name="T81" fmla="*/ 767 h 825"/>
              <a:gd name="T82" fmla="*/ 414 w 828"/>
              <a:gd name="T83" fmla="*/ 825 h 825"/>
              <a:gd name="T84" fmla="*/ 472 w 828"/>
              <a:gd name="T85" fmla="*/ 767 h 825"/>
              <a:gd name="T86" fmla="*/ 438 w 828"/>
              <a:gd name="T87" fmla="*/ 715 h 825"/>
              <a:gd name="T88" fmla="*/ 438 w 828"/>
              <a:gd name="T89" fmla="*/ 663 h 825"/>
              <a:gd name="T90" fmla="*/ 572 w 828"/>
              <a:gd name="T91" fmla="*/ 607 h 825"/>
              <a:gd name="T92" fmla="*/ 612 w 828"/>
              <a:gd name="T93" fmla="*/ 647 h 825"/>
              <a:gd name="T94" fmla="*/ 625 w 828"/>
              <a:gd name="T95" fmla="*/ 708 h 825"/>
              <a:gd name="T96" fmla="*/ 706 w 828"/>
              <a:gd name="T97" fmla="*/ 708 h 825"/>
              <a:gd name="T98" fmla="*/ 706 w 828"/>
              <a:gd name="T99" fmla="*/ 627 h 825"/>
              <a:gd name="T100" fmla="*/ 646 w 828"/>
              <a:gd name="T101" fmla="*/ 614 h 825"/>
              <a:gd name="T102" fmla="*/ 606 w 828"/>
              <a:gd name="T103" fmla="*/ 574 h 825"/>
              <a:gd name="T104" fmla="*/ 662 w 828"/>
              <a:gd name="T105" fmla="*/ 438 h 825"/>
              <a:gd name="T106" fmla="*/ 718 w 828"/>
              <a:gd name="T107" fmla="*/ 438 h 825"/>
              <a:gd name="T108" fmla="*/ 770 w 828"/>
              <a:gd name="T109" fmla="*/ 472 h 825"/>
              <a:gd name="T110" fmla="*/ 828 w 828"/>
              <a:gd name="T111" fmla="*/ 414 h 825"/>
              <a:gd name="T112" fmla="*/ 770 w 828"/>
              <a:gd name="T113" fmla="*/ 357 h 825"/>
              <a:gd name="T114" fmla="*/ 414 w 828"/>
              <a:gd name="T115" fmla="*/ 616 h 825"/>
              <a:gd name="T116" fmla="*/ 212 w 828"/>
              <a:gd name="T117" fmla="*/ 414 h 825"/>
              <a:gd name="T118" fmla="*/ 414 w 828"/>
              <a:gd name="T119" fmla="*/ 213 h 825"/>
              <a:gd name="T120" fmla="*/ 615 w 828"/>
              <a:gd name="T121" fmla="*/ 414 h 825"/>
              <a:gd name="T122" fmla="*/ 414 w 828"/>
              <a:gd name="T123" fmla="*/ 616 h 8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28" h="825">
                <a:moveTo>
                  <a:pt x="770" y="357"/>
                </a:moveTo>
                <a:cubicBezTo>
                  <a:pt x="747" y="357"/>
                  <a:pt x="727" y="370"/>
                  <a:pt x="718" y="390"/>
                </a:cubicBezTo>
                <a:cubicBezTo>
                  <a:pt x="662" y="390"/>
                  <a:pt x="662" y="390"/>
                  <a:pt x="662" y="390"/>
                </a:cubicBezTo>
                <a:cubicBezTo>
                  <a:pt x="657" y="339"/>
                  <a:pt x="637" y="293"/>
                  <a:pt x="606" y="255"/>
                </a:cubicBezTo>
                <a:cubicBezTo>
                  <a:pt x="646" y="215"/>
                  <a:pt x="646" y="215"/>
                  <a:pt x="646" y="215"/>
                </a:cubicBezTo>
                <a:cubicBezTo>
                  <a:pt x="666" y="223"/>
                  <a:pt x="690" y="219"/>
                  <a:pt x="706" y="202"/>
                </a:cubicBezTo>
                <a:cubicBezTo>
                  <a:pt x="729" y="180"/>
                  <a:pt x="729" y="143"/>
                  <a:pt x="706" y="121"/>
                </a:cubicBezTo>
                <a:cubicBezTo>
                  <a:pt x="684" y="98"/>
                  <a:pt x="647" y="98"/>
                  <a:pt x="625" y="121"/>
                </a:cubicBezTo>
                <a:cubicBezTo>
                  <a:pt x="609" y="137"/>
                  <a:pt x="604" y="161"/>
                  <a:pt x="612" y="181"/>
                </a:cubicBezTo>
                <a:cubicBezTo>
                  <a:pt x="572" y="221"/>
                  <a:pt x="572" y="221"/>
                  <a:pt x="572" y="221"/>
                </a:cubicBezTo>
                <a:cubicBezTo>
                  <a:pt x="535" y="191"/>
                  <a:pt x="488" y="171"/>
                  <a:pt x="438" y="166"/>
                </a:cubicBezTo>
                <a:cubicBezTo>
                  <a:pt x="438" y="110"/>
                  <a:pt x="438" y="110"/>
                  <a:pt x="438" y="110"/>
                </a:cubicBezTo>
                <a:cubicBezTo>
                  <a:pt x="457" y="101"/>
                  <a:pt x="471" y="81"/>
                  <a:pt x="471" y="58"/>
                </a:cubicBezTo>
                <a:cubicBezTo>
                  <a:pt x="471" y="26"/>
                  <a:pt x="445" y="0"/>
                  <a:pt x="414" y="0"/>
                </a:cubicBezTo>
                <a:cubicBezTo>
                  <a:pt x="382" y="0"/>
                  <a:pt x="356" y="26"/>
                  <a:pt x="356" y="58"/>
                </a:cubicBezTo>
                <a:cubicBezTo>
                  <a:pt x="356" y="81"/>
                  <a:pt x="370" y="101"/>
                  <a:pt x="390" y="110"/>
                </a:cubicBezTo>
                <a:cubicBezTo>
                  <a:pt x="390" y="166"/>
                  <a:pt x="390" y="166"/>
                  <a:pt x="390" y="166"/>
                </a:cubicBezTo>
                <a:cubicBezTo>
                  <a:pt x="340" y="170"/>
                  <a:pt x="295" y="190"/>
                  <a:pt x="258" y="219"/>
                </a:cubicBezTo>
                <a:cubicBezTo>
                  <a:pt x="221" y="182"/>
                  <a:pt x="221" y="182"/>
                  <a:pt x="221" y="182"/>
                </a:cubicBezTo>
                <a:cubicBezTo>
                  <a:pt x="229" y="162"/>
                  <a:pt x="225" y="137"/>
                  <a:pt x="208" y="121"/>
                </a:cubicBezTo>
                <a:cubicBezTo>
                  <a:pt x="186" y="98"/>
                  <a:pt x="149" y="98"/>
                  <a:pt x="127" y="121"/>
                </a:cubicBezTo>
                <a:cubicBezTo>
                  <a:pt x="105" y="143"/>
                  <a:pt x="105" y="180"/>
                  <a:pt x="127" y="202"/>
                </a:cubicBezTo>
                <a:cubicBezTo>
                  <a:pt x="143" y="218"/>
                  <a:pt x="166" y="223"/>
                  <a:pt x="187" y="216"/>
                </a:cubicBezTo>
                <a:cubicBezTo>
                  <a:pt x="223" y="253"/>
                  <a:pt x="223" y="253"/>
                  <a:pt x="223" y="253"/>
                </a:cubicBezTo>
                <a:cubicBezTo>
                  <a:pt x="191" y="291"/>
                  <a:pt x="170" y="338"/>
                  <a:pt x="165" y="391"/>
                </a:cubicBezTo>
                <a:cubicBezTo>
                  <a:pt x="110" y="391"/>
                  <a:pt x="110" y="391"/>
                  <a:pt x="110" y="391"/>
                </a:cubicBezTo>
                <a:cubicBezTo>
                  <a:pt x="101" y="371"/>
                  <a:pt x="81" y="357"/>
                  <a:pt x="58" y="357"/>
                </a:cubicBezTo>
                <a:cubicBezTo>
                  <a:pt x="26" y="357"/>
                  <a:pt x="0" y="383"/>
                  <a:pt x="0" y="415"/>
                </a:cubicBezTo>
                <a:cubicBezTo>
                  <a:pt x="0" y="446"/>
                  <a:pt x="26" y="472"/>
                  <a:pt x="58" y="472"/>
                </a:cubicBezTo>
                <a:cubicBezTo>
                  <a:pt x="81" y="472"/>
                  <a:pt x="101" y="458"/>
                  <a:pt x="110" y="439"/>
                </a:cubicBezTo>
                <a:cubicBezTo>
                  <a:pt x="165" y="439"/>
                  <a:pt x="165" y="439"/>
                  <a:pt x="165" y="439"/>
                </a:cubicBezTo>
                <a:cubicBezTo>
                  <a:pt x="170" y="491"/>
                  <a:pt x="192" y="539"/>
                  <a:pt x="224" y="577"/>
                </a:cubicBezTo>
                <a:cubicBezTo>
                  <a:pt x="188" y="614"/>
                  <a:pt x="188" y="614"/>
                  <a:pt x="188" y="614"/>
                </a:cubicBezTo>
                <a:cubicBezTo>
                  <a:pt x="167" y="606"/>
                  <a:pt x="143" y="610"/>
                  <a:pt x="127" y="627"/>
                </a:cubicBezTo>
                <a:cubicBezTo>
                  <a:pt x="105" y="649"/>
                  <a:pt x="105" y="686"/>
                  <a:pt x="127" y="708"/>
                </a:cubicBezTo>
                <a:cubicBezTo>
                  <a:pt x="149" y="731"/>
                  <a:pt x="186" y="731"/>
                  <a:pt x="208" y="708"/>
                </a:cubicBezTo>
                <a:cubicBezTo>
                  <a:pt x="225" y="692"/>
                  <a:pt x="229" y="668"/>
                  <a:pt x="222" y="647"/>
                </a:cubicBezTo>
                <a:cubicBezTo>
                  <a:pt x="259" y="610"/>
                  <a:pt x="259" y="610"/>
                  <a:pt x="259" y="610"/>
                </a:cubicBezTo>
                <a:cubicBezTo>
                  <a:pt x="296" y="639"/>
                  <a:pt x="341" y="658"/>
                  <a:pt x="390" y="663"/>
                </a:cubicBezTo>
                <a:cubicBezTo>
                  <a:pt x="390" y="715"/>
                  <a:pt x="390" y="715"/>
                  <a:pt x="390" y="715"/>
                </a:cubicBezTo>
                <a:cubicBezTo>
                  <a:pt x="371" y="724"/>
                  <a:pt x="357" y="744"/>
                  <a:pt x="357" y="767"/>
                </a:cubicBezTo>
                <a:cubicBezTo>
                  <a:pt x="357" y="799"/>
                  <a:pt x="383" y="825"/>
                  <a:pt x="414" y="825"/>
                </a:cubicBezTo>
                <a:cubicBezTo>
                  <a:pt x="446" y="825"/>
                  <a:pt x="472" y="799"/>
                  <a:pt x="472" y="767"/>
                </a:cubicBezTo>
                <a:cubicBezTo>
                  <a:pt x="472" y="744"/>
                  <a:pt x="458" y="724"/>
                  <a:pt x="438" y="715"/>
                </a:cubicBezTo>
                <a:cubicBezTo>
                  <a:pt x="438" y="663"/>
                  <a:pt x="438" y="663"/>
                  <a:pt x="438" y="663"/>
                </a:cubicBezTo>
                <a:cubicBezTo>
                  <a:pt x="489" y="658"/>
                  <a:pt x="534" y="638"/>
                  <a:pt x="572" y="607"/>
                </a:cubicBezTo>
                <a:cubicBezTo>
                  <a:pt x="612" y="647"/>
                  <a:pt x="612" y="647"/>
                  <a:pt x="612" y="647"/>
                </a:cubicBezTo>
                <a:cubicBezTo>
                  <a:pt x="604" y="668"/>
                  <a:pt x="609" y="692"/>
                  <a:pt x="625" y="708"/>
                </a:cubicBezTo>
                <a:cubicBezTo>
                  <a:pt x="647" y="731"/>
                  <a:pt x="684" y="731"/>
                  <a:pt x="706" y="708"/>
                </a:cubicBezTo>
                <a:cubicBezTo>
                  <a:pt x="729" y="686"/>
                  <a:pt x="729" y="649"/>
                  <a:pt x="706" y="627"/>
                </a:cubicBezTo>
                <a:cubicBezTo>
                  <a:pt x="690" y="610"/>
                  <a:pt x="666" y="606"/>
                  <a:pt x="646" y="614"/>
                </a:cubicBezTo>
                <a:cubicBezTo>
                  <a:pt x="606" y="574"/>
                  <a:pt x="606" y="574"/>
                  <a:pt x="606" y="574"/>
                </a:cubicBezTo>
                <a:cubicBezTo>
                  <a:pt x="637" y="536"/>
                  <a:pt x="657" y="489"/>
                  <a:pt x="662" y="438"/>
                </a:cubicBezTo>
                <a:cubicBezTo>
                  <a:pt x="718" y="438"/>
                  <a:pt x="718" y="438"/>
                  <a:pt x="718" y="438"/>
                </a:cubicBezTo>
                <a:cubicBezTo>
                  <a:pt x="727" y="458"/>
                  <a:pt x="747" y="472"/>
                  <a:pt x="770" y="472"/>
                </a:cubicBezTo>
                <a:cubicBezTo>
                  <a:pt x="802" y="472"/>
                  <a:pt x="828" y="446"/>
                  <a:pt x="828" y="414"/>
                </a:cubicBezTo>
                <a:cubicBezTo>
                  <a:pt x="828" y="382"/>
                  <a:pt x="802" y="357"/>
                  <a:pt x="770" y="357"/>
                </a:cubicBezTo>
                <a:close/>
                <a:moveTo>
                  <a:pt x="414" y="616"/>
                </a:moveTo>
                <a:cubicBezTo>
                  <a:pt x="302" y="616"/>
                  <a:pt x="212" y="525"/>
                  <a:pt x="212" y="414"/>
                </a:cubicBezTo>
                <a:cubicBezTo>
                  <a:pt x="212" y="303"/>
                  <a:pt x="302" y="213"/>
                  <a:pt x="414" y="213"/>
                </a:cubicBezTo>
                <a:cubicBezTo>
                  <a:pt x="525" y="213"/>
                  <a:pt x="615" y="303"/>
                  <a:pt x="615" y="414"/>
                </a:cubicBezTo>
                <a:cubicBezTo>
                  <a:pt x="615" y="525"/>
                  <a:pt x="525" y="616"/>
                  <a:pt x="414" y="616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 extrusionH="254000" prstMaterial="softEdge">
            <a:contourClr>
              <a:schemeClr val="tx1"/>
            </a:contourClr>
          </a:sp3d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10" name="Freeform 9"/>
          <p:cNvSpPr>
            <a:spLocks noEditPoints="1"/>
          </p:cNvSpPr>
          <p:nvPr userDrawn="1"/>
        </p:nvSpPr>
        <p:spPr bwMode="auto">
          <a:xfrm rot="1800000">
            <a:off x="4772269" y="3970619"/>
            <a:ext cx="520559" cy="691635"/>
          </a:xfrm>
          <a:custGeom>
            <a:avLst/>
            <a:gdLst>
              <a:gd name="T0" fmla="*/ 770 w 828"/>
              <a:gd name="T1" fmla="*/ 357 h 825"/>
              <a:gd name="T2" fmla="*/ 718 w 828"/>
              <a:gd name="T3" fmla="*/ 390 h 825"/>
              <a:gd name="T4" fmla="*/ 662 w 828"/>
              <a:gd name="T5" fmla="*/ 390 h 825"/>
              <a:gd name="T6" fmla="*/ 606 w 828"/>
              <a:gd name="T7" fmla="*/ 255 h 825"/>
              <a:gd name="T8" fmla="*/ 646 w 828"/>
              <a:gd name="T9" fmla="*/ 215 h 825"/>
              <a:gd name="T10" fmla="*/ 706 w 828"/>
              <a:gd name="T11" fmla="*/ 202 h 825"/>
              <a:gd name="T12" fmla="*/ 706 w 828"/>
              <a:gd name="T13" fmla="*/ 121 h 825"/>
              <a:gd name="T14" fmla="*/ 625 w 828"/>
              <a:gd name="T15" fmla="*/ 121 h 825"/>
              <a:gd name="T16" fmla="*/ 612 w 828"/>
              <a:gd name="T17" fmla="*/ 181 h 825"/>
              <a:gd name="T18" fmla="*/ 572 w 828"/>
              <a:gd name="T19" fmla="*/ 221 h 825"/>
              <a:gd name="T20" fmla="*/ 438 w 828"/>
              <a:gd name="T21" fmla="*/ 166 h 825"/>
              <a:gd name="T22" fmla="*/ 438 w 828"/>
              <a:gd name="T23" fmla="*/ 110 h 825"/>
              <a:gd name="T24" fmla="*/ 471 w 828"/>
              <a:gd name="T25" fmla="*/ 58 h 825"/>
              <a:gd name="T26" fmla="*/ 414 w 828"/>
              <a:gd name="T27" fmla="*/ 0 h 825"/>
              <a:gd name="T28" fmla="*/ 356 w 828"/>
              <a:gd name="T29" fmla="*/ 58 h 825"/>
              <a:gd name="T30" fmla="*/ 390 w 828"/>
              <a:gd name="T31" fmla="*/ 110 h 825"/>
              <a:gd name="T32" fmla="*/ 390 w 828"/>
              <a:gd name="T33" fmla="*/ 166 h 825"/>
              <a:gd name="T34" fmla="*/ 258 w 828"/>
              <a:gd name="T35" fmla="*/ 219 h 825"/>
              <a:gd name="T36" fmla="*/ 221 w 828"/>
              <a:gd name="T37" fmla="*/ 182 h 825"/>
              <a:gd name="T38" fmla="*/ 208 w 828"/>
              <a:gd name="T39" fmla="*/ 121 h 825"/>
              <a:gd name="T40" fmla="*/ 127 w 828"/>
              <a:gd name="T41" fmla="*/ 121 h 825"/>
              <a:gd name="T42" fmla="*/ 127 w 828"/>
              <a:gd name="T43" fmla="*/ 202 h 825"/>
              <a:gd name="T44" fmla="*/ 187 w 828"/>
              <a:gd name="T45" fmla="*/ 216 h 825"/>
              <a:gd name="T46" fmla="*/ 223 w 828"/>
              <a:gd name="T47" fmla="*/ 253 h 825"/>
              <a:gd name="T48" fmla="*/ 165 w 828"/>
              <a:gd name="T49" fmla="*/ 391 h 825"/>
              <a:gd name="T50" fmla="*/ 110 w 828"/>
              <a:gd name="T51" fmla="*/ 391 h 825"/>
              <a:gd name="T52" fmla="*/ 58 w 828"/>
              <a:gd name="T53" fmla="*/ 357 h 825"/>
              <a:gd name="T54" fmla="*/ 0 w 828"/>
              <a:gd name="T55" fmla="*/ 415 h 825"/>
              <a:gd name="T56" fmla="*/ 58 w 828"/>
              <a:gd name="T57" fmla="*/ 472 h 825"/>
              <a:gd name="T58" fmla="*/ 110 w 828"/>
              <a:gd name="T59" fmla="*/ 439 h 825"/>
              <a:gd name="T60" fmla="*/ 165 w 828"/>
              <a:gd name="T61" fmla="*/ 439 h 825"/>
              <a:gd name="T62" fmla="*/ 224 w 828"/>
              <a:gd name="T63" fmla="*/ 577 h 825"/>
              <a:gd name="T64" fmla="*/ 188 w 828"/>
              <a:gd name="T65" fmla="*/ 614 h 825"/>
              <a:gd name="T66" fmla="*/ 127 w 828"/>
              <a:gd name="T67" fmla="*/ 627 h 825"/>
              <a:gd name="T68" fmla="*/ 127 w 828"/>
              <a:gd name="T69" fmla="*/ 708 h 825"/>
              <a:gd name="T70" fmla="*/ 208 w 828"/>
              <a:gd name="T71" fmla="*/ 708 h 825"/>
              <a:gd name="T72" fmla="*/ 222 w 828"/>
              <a:gd name="T73" fmla="*/ 647 h 825"/>
              <a:gd name="T74" fmla="*/ 259 w 828"/>
              <a:gd name="T75" fmla="*/ 610 h 825"/>
              <a:gd name="T76" fmla="*/ 390 w 828"/>
              <a:gd name="T77" fmla="*/ 663 h 825"/>
              <a:gd name="T78" fmla="*/ 390 w 828"/>
              <a:gd name="T79" fmla="*/ 715 h 825"/>
              <a:gd name="T80" fmla="*/ 357 w 828"/>
              <a:gd name="T81" fmla="*/ 767 h 825"/>
              <a:gd name="T82" fmla="*/ 414 w 828"/>
              <a:gd name="T83" fmla="*/ 825 h 825"/>
              <a:gd name="T84" fmla="*/ 472 w 828"/>
              <a:gd name="T85" fmla="*/ 767 h 825"/>
              <a:gd name="T86" fmla="*/ 438 w 828"/>
              <a:gd name="T87" fmla="*/ 715 h 825"/>
              <a:gd name="T88" fmla="*/ 438 w 828"/>
              <a:gd name="T89" fmla="*/ 663 h 825"/>
              <a:gd name="T90" fmla="*/ 572 w 828"/>
              <a:gd name="T91" fmla="*/ 607 h 825"/>
              <a:gd name="T92" fmla="*/ 612 w 828"/>
              <a:gd name="T93" fmla="*/ 647 h 825"/>
              <a:gd name="T94" fmla="*/ 625 w 828"/>
              <a:gd name="T95" fmla="*/ 708 h 825"/>
              <a:gd name="T96" fmla="*/ 706 w 828"/>
              <a:gd name="T97" fmla="*/ 708 h 825"/>
              <a:gd name="T98" fmla="*/ 706 w 828"/>
              <a:gd name="T99" fmla="*/ 627 h 825"/>
              <a:gd name="T100" fmla="*/ 646 w 828"/>
              <a:gd name="T101" fmla="*/ 614 h 825"/>
              <a:gd name="T102" fmla="*/ 606 w 828"/>
              <a:gd name="T103" fmla="*/ 574 h 825"/>
              <a:gd name="T104" fmla="*/ 662 w 828"/>
              <a:gd name="T105" fmla="*/ 438 h 825"/>
              <a:gd name="T106" fmla="*/ 718 w 828"/>
              <a:gd name="T107" fmla="*/ 438 h 825"/>
              <a:gd name="T108" fmla="*/ 770 w 828"/>
              <a:gd name="T109" fmla="*/ 472 h 825"/>
              <a:gd name="T110" fmla="*/ 828 w 828"/>
              <a:gd name="T111" fmla="*/ 414 h 825"/>
              <a:gd name="T112" fmla="*/ 770 w 828"/>
              <a:gd name="T113" fmla="*/ 357 h 825"/>
              <a:gd name="T114" fmla="*/ 414 w 828"/>
              <a:gd name="T115" fmla="*/ 616 h 825"/>
              <a:gd name="T116" fmla="*/ 212 w 828"/>
              <a:gd name="T117" fmla="*/ 414 h 825"/>
              <a:gd name="T118" fmla="*/ 414 w 828"/>
              <a:gd name="T119" fmla="*/ 213 h 825"/>
              <a:gd name="T120" fmla="*/ 615 w 828"/>
              <a:gd name="T121" fmla="*/ 414 h 825"/>
              <a:gd name="T122" fmla="*/ 414 w 828"/>
              <a:gd name="T123" fmla="*/ 616 h 8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28" h="825">
                <a:moveTo>
                  <a:pt x="770" y="357"/>
                </a:moveTo>
                <a:cubicBezTo>
                  <a:pt x="747" y="357"/>
                  <a:pt x="727" y="370"/>
                  <a:pt x="718" y="390"/>
                </a:cubicBezTo>
                <a:cubicBezTo>
                  <a:pt x="662" y="390"/>
                  <a:pt x="662" y="390"/>
                  <a:pt x="662" y="390"/>
                </a:cubicBezTo>
                <a:cubicBezTo>
                  <a:pt x="657" y="339"/>
                  <a:pt x="637" y="293"/>
                  <a:pt x="606" y="255"/>
                </a:cubicBezTo>
                <a:cubicBezTo>
                  <a:pt x="646" y="215"/>
                  <a:pt x="646" y="215"/>
                  <a:pt x="646" y="215"/>
                </a:cubicBezTo>
                <a:cubicBezTo>
                  <a:pt x="666" y="223"/>
                  <a:pt x="690" y="219"/>
                  <a:pt x="706" y="202"/>
                </a:cubicBezTo>
                <a:cubicBezTo>
                  <a:pt x="729" y="180"/>
                  <a:pt x="729" y="143"/>
                  <a:pt x="706" y="121"/>
                </a:cubicBezTo>
                <a:cubicBezTo>
                  <a:pt x="684" y="98"/>
                  <a:pt x="647" y="98"/>
                  <a:pt x="625" y="121"/>
                </a:cubicBezTo>
                <a:cubicBezTo>
                  <a:pt x="609" y="137"/>
                  <a:pt x="604" y="161"/>
                  <a:pt x="612" y="181"/>
                </a:cubicBezTo>
                <a:cubicBezTo>
                  <a:pt x="572" y="221"/>
                  <a:pt x="572" y="221"/>
                  <a:pt x="572" y="221"/>
                </a:cubicBezTo>
                <a:cubicBezTo>
                  <a:pt x="535" y="191"/>
                  <a:pt x="488" y="171"/>
                  <a:pt x="438" y="166"/>
                </a:cubicBezTo>
                <a:cubicBezTo>
                  <a:pt x="438" y="110"/>
                  <a:pt x="438" y="110"/>
                  <a:pt x="438" y="110"/>
                </a:cubicBezTo>
                <a:cubicBezTo>
                  <a:pt x="457" y="101"/>
                  <a:pt x="471" y="81"/>
                  <a:pt x="471" y="58"/>
                </a:cubicBezTo>
                <a:cubicBezTo>
                  <a:pt x="471" y="26"/>
                  <a:pt x="445" y="0"/>
                  <a:pt x="414" y="0"/>
                </a:cubicBezTo>
                <a:cubicBezTo>
                  <a:pt x="382" y="0"/>
                  <a:pt x="356" y="26"/>
                  <a:pt x="356" y="58"/>
                </a:cubicBezTo>
                <a:cubicBezTo>
                  <a:pt x="356" y="81"/>
                  <a:pt x="370" y="101"/>
                  <a:pt x="390" y="110"/>
                </a:cubicBezTo>
                <a:cubicBezTo>
                  <a:pt x="390" y="166"/>
                  <a:pt x="390" y="166"/>
                  <a:pt x="390" y="166"/>
                </a:cubicBezTo>
                <a:cubicBezTo>
                  <a:pt x="340" y="170"/>
                  <a:pt x="295" y="190"/>
                  <a:pt x="258" y="219"/>
                </a:cubicBezTo>
                <a:cubicBezTo>
                  <a:pt x="221" y="182"/>
                  <a:pt x="221" y="182"/>
                  <a:pt x="221" y="182"/>
                </a:cubicBezTo>
                <a:cubicBezTo>
                  <a:pt x="229" y="162"/>
                  <a:pt x="225" y="137"/>
                  <a:pt x="208" y="121"/>
                </a:cubicBezTo>
                <a:cubicBezTo>
                  <a:pt x="186" y="98"/>
                  <a:pt x="149" y="98"/>
                  <a:pt x="127" y="121"/>
                </a:cubicBezTo>
                <a:cubicBezTo>
                  <a:pt x="105" y="143"/>
                  <a:pt x="105" y="180"/>
                  <a:pt x="127" y="202"/>
                </a:cubicBezTo>
                <a:cubicBezTo>
                  <a:pt x="143" y="218"/>
                  <a:pt x="166" y="223"/>
                  <a:pt x="187" y="216"/>
                </a:cubicBezTo>
                <a:cubicBezTo>
                  <a:pt x="223" y="253"/>
                  <a:pt x="223" y="253"/>
                  <a:pt x="223" y="253"/>
                </a:cubicBezTo>
                <a:cubicBezTo>
                  <a:pt x="191" y="291"/>
                  <a:pt x="170" y="338"/>
                  <a:pt x="165" y="391"/>
                </a:cubicBezTo>
                <a:cubicBezTo>
                  <a:pt x="110" y="391"/>
                  <a:pt x="110" y="391"/>
                  <a:pt x="110" y="391"/>
                </a:cubicBezTo>
                <a:cubicBezTo>
                  <a:pt x="101" y="371"/>
                  <a:pt x="81" y="357"/>
                  <a:pt x="58" y="357"/>
                </a:cubicBezTo>
                <a:cubicBezTo>
                  <a:pt x="26" y="357"/>
                  <a:pt x="0" y="383"/>
                  <a:pt x="0" y="415"/>
                </a:cubicBezTo>
                <a:cubicBezTo>
                  <a:pt x="0" y="446"/>
                  <a:pt x="26" y="472"/>
                  <a:pt x="58" y="472"/>
                </a:cubicBezTo>
                <a:cubicBezTo>
                  <a:pt x="81" y="472"/>
                  <a:pt x="101" y="458"/>
                  <a:pt x="110" y="439"/>
                </a:cubicBezTo>
                <a:cubicBezTo>
                  <a:pt x="165" y="439"/>
                  <a:pt x="165" y="439"/>
                  <a:pt x="165" y="439"/>
                </a:cubicBezTo>
                <a:cubicBezTo>
                  <a:pt x="170" y="491"/>
                  <a:pt x="192" y="539"/>
                  <a:pt x="224" y="577"/>
                </a:cubicBezTo>
                <a:cubicBezTo>
                  <a:pt x="188" y="614"/>
                  <a:pt x="188" y="614"/>
                  <a:pt x="188" y="614"/>
                </a:cubicBezTo>
                <a:cubicBezTo>
                  <a:pt x="167" y="606"/>
                  <a:pt x="143" y="610"/>
                  <a:pt x="127" y="627"/>
                </a:cubicBezTo>
                <a:cubicBezTo>
                  <a:pt x="105" y="649"/>
                  <a:pt x="105" y="686"/>
                  <a:pt x="127" y="708"/>
                </a:cubicBezTo>
                <a:cubicBezTo>
                  <a:pt x="149" y="731"/>
                  <a:pt x="186" y="731"/>
                  <a:pt x="208" y="708"/>
                </a:cubicBezTo>
                <a:cubicBezTo>
                  <a:pt x="225" y="692"/>
                  <a:pt x="229" y="668"/>
                  <a:pt x="222" y="647"/>
                </a:cubicBezTo>
                <a:cubicBezTo>
                  <a:pt x="259" y="610"/>
                  <a:pt x="259" y="610"/>
                  <a:pt x="259" y="610"/>
                </a:cubicBezTo>
                <a:cubicBezTo>
                  <a:pt x="296" y="639"/>
                  <a:pt x="341" y="658"/>
                  <a:pt x="390" y="663"/>
                </a:cubicBezTo>
                <a:cubicBezTo>
                  <a:pt x="390" y="715"/>
                  <a:pt x="390" y="715"/>
                  <a:pt x="390" y="715"/>
                </a:cubicBezTo>
                <a:cubicBezTo>
                  <a:pt x="371" y="724"/>
                  <a:pt x="357" y="744"/>
                  <a:pt x="357" y="767"/>
                </a:cubicBezTo>
                <a:cubicBezTo>
                  <a:pt x="357" y="799"/>
                  <a:pt x="383" y="825"/>
                  <a:pt x="414" y="825"/>
                </a:cubicBezTo>
                <a:cubicBezTo>
                  <a:pt x="446" y="825"/>
                  <a:pt x="472" y="799"/>
                  <a:pt x="472" y="767"/>
                </a:cubicBezTo>
                <a:cubicBezTo>
                  <a:pt x="472" y="744"/>
                  <a:pt x="458" y="724"/>
                  <a:pt x="438" y="715"/>
                </a:cubicBezTo>
                <a:cubicBezTo>
                  <a:pt x="438" y="663"/>
                  <a:pt x="438" y="663"/>
                  <a:pt x="438" y="663"/>
                </a:cubicBezTo>
                <a:cubicBezTo>
                  <a:pt x="489" y="658"/>
                  <a:pt x="534" y="638"/>
                  <a:pt x="572" y="607"/>
                </a:cubicBezTo>
                <a:cubicBezTo>
                  <a:pt x="612" y="647"/>
                  <a:pt x="612" y="647"/>
                  <a:pt x="612" y="647"/>
                </a:cubicBezTo>
                <a:cubicBezTo>
                  <a:pt x="604" y="668"/>
                  <a:pt x="609" y="692"/>
                  <a:pt x="625" y="708"/>
                </a:cubicBezTo>
                <a:cubicBezTo>
                  <a:pt x="647" y="731"/>
                  <a:pt x="684" y="731"/>
                  <a:pt x="706" y="708"/>
                </a:cubicBezTo>
                <a:cubicBezTo>
                  <a:pt x="729" y="686"/>
                  <a:pt x="729" y="649"/>
                  <a:pt x="706" y="627"/>
                </a:cubicBezTo>
                <a:cubicBezTo>
                  <a:pt x="690" y="610"/>
                  <a:pt x="666" y="606"/>
                  <a:pt x="646" y="614"/>
                </a:cubicBezTo>
                <a:cubicBezTo>
                  <a:pt x="606" y="574"/>
                  <a:pt x="606" y="574"/>
                  <a:pt x="606" y="574"/>
                </a:cubicBezTo>
                <a:cubicBezTo>
                  <a:pt x="637" y="536"/>
                  <a:pt x="657" y="489"/>
                  <a:pt x="662" y="438"/>
                </a:cubicBezTo>
                <a:cubicBezTo>
                  <a:pt x="718" y="438"/>
                  <a:pt x="718" y="438"/>
                  <a:pt x="718" y="438"/>
                </a:cubicBezTo>
                <a:cubicBezTo>
                  <a:pt x="727" y="458"/>
                  <a:pt x="747" y="472"/>
                  <a:pt x="770" y="472"/>
                </a:cubicBezTo>
                <a:cubicBezTo>
                  <a:pt x="802" y="472"/>
                  <a:pt x="828" y="446"/>
                  <a:pt x="828" y="414"/>
                </a:cubicBezTo>
                <a:cubicBezTo>
                  <a:pt x="828" y="382"/>
                  <a:pt x="802" y="357"/>
                  <a:pt x="770" y="357"/>
                </a:cubicBezTo>
                <a:close/>
                <a:moveTo>
                  <a:pt x="414" y="616"/>
                </a:moveTo>
                <a:cubicBezTo>
                  <a:pt x="302" y="616"/>
                  <a:pt x="212" y="525"/>
                  <a:pt x="212" y="414"/>
                </a:cubicBezTo>
                <a:cubicBezTo>
                  <a:pt x="212" y="303"/>
                  <a:pt x="302" y="213"/>
                  <a:pt x="414" y="213"/>
                </a:cubicBezTo>
                <a:cubicBezTo>
                  <a:pt x="525" y="213"/>
                  <a:pt x="615" y="303"/>
                  <a:pt x="615" y="414"/>
                </a:cubicBezTo>
                <a:cubicBezTo>
                  <a:pt x="615" y="525"/>
                  <a:pt x="525" y="616"/>
                  <a:pt x="414" y="616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 extrusionH="254000" prstMaterial="softEdge">
            <a:contourClr>
              <a:schemeClr val="tx1"/>
            </a:contourClr>
          </a:sp3d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12" name="Freeform 9"/>
          <p:cNvSpPr>
            <a:spLocks noEditPoints="1"/>
          </p:cNvSpPr>
          <p:nvPr userDrawn="1"/>
        </p:nvSpPr>
        <p:spPr bwMode="auto">
          <a:xfrm rot="1800000">
            <a:off x="5417740" y="2802733"/>
            <a:ext cx="312232" cy="414843"/>
          </a:xfrm>
          <a:custGeom>
            <a:avLst/>
            <a:gdLst>
              <a:gd name="T0" fmla="*/ 770 w 828"/>
              <a:gd name="T1" fmla="*/ 357 h 825"/>
              <a:gd name="T2" fmla="*/ 718 w 828"/>
              <a:gd name="T3" fmla="*/ 390 h 825"/>
              <a:gd name="T4" fmla="*/ 662 w 828"/>
              <a:gd name="T5" fmla="*/ 390 h 825"/>
              <a:gd name="T6" fmla="*/ 606 w 828"/>
              <a:gd name="T7" fmla="*/ 255 h 825"/>
              <a:gd name="T8" fmla="*/ 646 w 828"/>
              <a:gd name="T9" fmla="*/ 215 h 825"/>
              <a:gd name="T10" fmla="*/ 706 w 828"/>
              <a:gd name="T11" fmla="*/ 202 h 825"/>
              <a:gd name="T12" fmla="*/ 706 w 828"/>
              <a:gd name="T13" fmla="*/ 121 h 825"/>
              <a:gd name="T14" fmla="*/ 625 w 828"/>
              <a:gd name="T15" fmla="*/ 121 h 825"/>
              <a:gd name="T16" fmla="*/ 612 w 828"/>
              <a:gd name="T17" fmla="*/ 181 h 825"/>
              <a:gd name="T18" fmla="*/ 572 w 828"/>
              <a:gd name="T19" fmla="*/ 221 h 825"/>
              <a:gd name="T20" fmla="*/ 438 w 828"/>
              <a:gd name="T21" fmla="*/ 166 h 825"/>
              <a:gd name="T22" fmla="*/ 438 w 828"/>
              <a:gd name="T23" fmla="*/ 110 h 825"/>
              <a:gd name="T24" fmla="*/ 471 w 828"/>
              <a:gd name="T25" fmla="*/ 58 h 825"/>
              <a:gd name="T26" fmla="*/ 414 w 828"/>
              <a:gd name="T27" fmla="*/ 0 h 825"/>
              <a:gd name="T28" fmla="*/ 356 w 828"/>
              <a:gd name="T29" fmla="*/ 58 h 825"/>
              <a:gd name="T30" fmla="*/ 390 w 828"/>
              <a:gd name="T31" fmla="*/ 110 h 825"/>
              <a:gd name="T32" fmla="*/ 390 w 828"/>
              <a:gd name="T33" fmla="*/ 166 h 825"/>
              <a:gd name="T34" fmla="*/ 258 w 828"/>
              <a:gd name="T35" fmla="*/ 219 h 825"/>
              <a:gd name="T36" fmla="*/ 221 w 828"/>
              <a:gd name="T37" fmla="*/ 182 h 825"/>
              <a:gd name="T38" fmla="*/ 208 w 828"/>
              <a:gd name="T39" fmla="*/ 121 h 825"/>
              <a:gd name="T40" fmla="*/ 127 w 828"/>
              <a:gd name="T41" fmla="*/ 121 h 825"/>
              <a:gd name="T42" fmla="*/ 127 w 828"/>
              <a:gd name="T43" fmla="*/ 202 h 825"/>
              <a:gd name="T44" fmla="*/ 187 w 828"/>
              <a:gd name="T45" fmla="*/ 216 h 825"/>
              <a:gd name="T46" fmla="*/ 223 w 828"/>
              <a:gd name="T47" fmla="*/ 253 h 825"/>
              <a:gd name="T48" fmla="*/ 165 w 828"/>
              <a:gd name="T49" fmla="*/ 391 h 825"/>
              <a:gd name="T50" fmla="*/ 110 w 828"/>
              <a:gd name="T51" fmla="*/ 391 h 825"/>
              <a:gd name="T52" fmla="*/ 58 w 828"/>
              <a:gd name="T53" fmla="*/ 357 h 825"/>
              <a:gd name="T54" fmla="*/ 0 w 828"/>
              <a:gd name="T55" fmla="*/ 415 h 825"/>
              <a:gd name="T56" fmla="*/ 58 w 828"/>
              <a:gd name="T57" fmla="*/ 472 h 825"/>
              <a:gd name="T58" fmla="*/ 110 w 828"/>
              <a:gd name="T59" fmla="*/ 439 h 825"/>
              <a:gd name="T60" fmla="*/ 165 w 828"/>
              <a:gd name="T61" fmla="*/ 439 h 825"/>
              <a:gd name="T62" fmla="*/ 224 w 828"/>
              <a:gd name="T63" fmla="*/ 577 h 825"/>
              <a:gd name="T64" fmla="*/ 188 w 828"/>
              <a:gd name="T65" fmla="*/ 614 h 825"/>
              <a:gd name="T66" fmla="*/ 127 w 828"/>
              <a:gd name="T67" fmla="*/ 627 h 825"/>
              <a:gd name="T68" fmla="*/ 127 w 828"/>
              <a:gd name="T69" fmla="*/ 708 h 825"/>
              <a:gd name="T70" fmla="*/ 208 w 828"/>
              <a:gd name="T71" fmla="*/ 708 h 825"/>
              <a:gd name="T72" fmla="*/ 222 w 828"/>
              <a:gd name="T73" fmla="*/ 647 h 825"/>
              <a:gd name="T74" fmla="*/ 259 w 828"/>
              <a:gd name="T75" fmla="*/ 610 h 825"/>
              <a:gd name="T76" fmla="*/ 390 w 828"/>
              <a:gd name="T77" fmla="*/ 663 h 825"/>
              <a:gd name="T78" fmla="*/ 390 w 828"/>
              <a:gd name="T79" fmla="*/ 715 h 825"/>
              <a:gd name="T80" fmla="*/ 357 w 828"/>
              <a:gd name="T81" fmla="*/ 767 h 825"/>
              <a:gd name="T82" fmla="*/ 414 w 828"/>
              <a:gd name="T83" fmla="*/ 825 h 825"/>
              <a:gd name="T84" fmla="*/ 472 w 828"/>
              <a:gd name="T85" fmla="*/ 767 h 825"/>
              <a:gd name="T86" fmla="*/ 438 w 828"/>
              <a:gd name="T87" fmla="*/ 715 h 825"/>
              <a:gd name="T88" fmla="*/ 438 w 828"/>
              <a:gd name="T89" fmla="*/ 663 h 825"/>
              <a:gd name="T90" fmla="*/ 572 w 828"/>
              <a:gd name="T91" fmla="*/ 607 h 825"/>
              <a:gd name="T92" fmla="*/ 612 w 828"/>
              <a:gd name="T93" fmla="*/ 647 h 825"/>
              <a:gd name="T94" fmla="*/ 625 w 828"/>
              <a:gd name="T95" fmla="*/ 708 h 825"/>
              <a:gd name="T96" fmla="*/ 706 w 828"/>
              <a:gd name="T97" fmla="*/ 708 h 825"/>
              <a:gd name="T98" fmla="*/ 706 w 828"/>
              <a:gd name="T99" fmla="*/ 627 h 825"/>
              <a:gd name="T100" fmla="*/ 646 w 828"/>
              <a:gd name="T101" fmla="*/ 614 h 825"/>
              <a:gd name="T102" fmla="*/ 606 w 828"/>
              <a:gd name="T103" fmla="*/ 574 h 825"/>
              <a:gd name="T104" fmla="*/ 662 w 828"/>
              <a:gd name="T105" fmla="*/ 438 h 825"/>
              <a:gd name="T106" fmla="*/ 718 w 828"/>
              <a:gd name="T107" fmla="*/ 438 h 825"/>
              <a:gd name="T108" fmla="*/ 770 w 828"/>
              <a:gd name="T109" fmla="*/ 472 h 825"/>
              <a:gd name="T110" fmla="*/ 828 w 828"/>
              <a:gd name="T111" fmla="*/ 414 h 825"/>
              <a:gd name="T112" fmla="*/ 770 w 828"/>
              <a:gd name="T113" fmla="*/ 357 h 825"/>
              <a:gd name="T114" fmla="*/ 414 w 828"/>
              <a:gd name="T115" fmla="*/ 616 h 825"/>
              <a:gd name="T116" fmla="*/ 212 w 828"/>
              <a:gd name="T117" fmla="*/ 414 h 825"/>
              <a:gd name="T118" fmla="*/ 414 w 828"/>
              <a:gd name="T119" fmla="*/ 213 h 825"/>
              <a:gd name="T120" fmla="*/ 615 w 828"/>
              <a:gd name="T121" fmla="*/ 414 h 825"/>
              <a:gd name="T122" fmla="*/ 414 w 828"/>
              <a:gd name="T123" fmla="*/ 616 h 8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28" h="825">
                <a:moveTo>
                  <a:pt x="770" y="357"/>
                </a:moveTo>
                <a:cubicBezTo>
                  <a:pt x="747" y="357"/>
                  <a:pt x="727" y="370"/>
                  <a:pt x="718" y="390"/>
                </a:cubicBezTo>
                <a:cubicBezTo>
                  <a:pt x="662" y="390"/>
                  <a:pt x="662" y="390"/>
                  <a:pt x="662" y="390"/>
                </a:cubicBezTo>
                <a:cubicBezTo>
                  <a:pt x="657" y="339"/>
                  <a:pt x="637" y="293"/>
                  <a:pt x="606" y="255"/>
                </a:cubicBezTo>
                <a:cubicBezTo>
                  <a:pt x="646" y="215"/>
                  <a:pt x="646" y="215"/>
                  <a:pt x="646" y="215"/>
                </a:cubicBezTo>
                <a:cubicBezTo>
                  <a:pt x="666" y="223"/>
                  <a:pt x="690" y="219"/>
                  <a:pt x="706" y="202"/>
                </a:cubicBezTo>
                <a:cubicBezTo>
                  <a:pt x="729" y="180"/>
                  <a:pt x="729" y="143"/>
                  <a:pt x="706" y="121"/>
                </a:cubicBezTo>
                <a:cubicBezTo>
                  <a:pt x="684" y="98"/>
                  <a:pt x="647" y="98"/>
                  <a:pt x="625" y="121"/>
                </a:cubicBezTo>
                <a:cubicBezTo>
                  <a:pt x="609" y="137"/>
                  <a:pt x="604" y="161"/>
                  <a:pt x="612" y="181"/>
                </a:cubicBezTo>
                <a:cubicBezTo>
                  <a:pt x="572" y="221"/>
                  <a:pt x="572" y="221"/>
                  <a:pt x="572" y="221"/>
                </a:cubicBezTo>
                <a:cubicBezTo>
                  <a:pt x="535" y="191"/>
                  <a:pt x="488" y="171"/>
                  <a:pt x="438" y="166"/>
                </a:cubicBezTo>
                <a:cubicBezTo>
                  <a:pt x="438" y="110"/>
                  <a:pt x="438" y="110"/>
                  <a:pt x="438" y="110"/>
                </a:cubicBezTo>
                <a:cubicBezTo>
                  <a:pt x="457" y="101"/>
                  <a:pt x="471" y="81"/>
                  <a:pt x="471" y="58"/>
                </a:cubicBezTo>
                <a:cubicBezTo>
                  <a:pt x="471" y="26"/>
                  <a:pt x="445" y="0"/>
                  <a:pt x="414" y="0"/>
                </a:cubicBezTo>
                <a:cubicBezTo>
                  <a:pt x="382" y="0"/>
                  <a:pt x="356" y="26"/>
                  <a:pt x="356" y="58"/>
                </a:cubicBezTo>
                <a:cubicBezTo>
                  <a:pt x="356" y="81"/>
                  <a:pt x="370" y="101"/>
                  <a:pt x="390" y="110"/>
                </a:cubicBezTo>
                <a:cubicBezTo>
                  <a:pt x="390" y="166"/>
                  <a:pt x="390" y="166"/>
                  <a:pt x="390" y="166"/>
                </a:cubicBezTo>
                <a:cubicBezTo>
                  <a:pt x="340" y="170"/>
                  <a:pt x="295" y="190"/>
                  <a:pt x="258" y="219"/>
                </a:cubicBezTo>
                <a:cubicBezTo>
                  <a:pt x="221" y="182"/>
                  <a:pt x="221" y="182"/>
                  <a:pt x="221" y="182"/>
                </a:cubicBezTo>
                <a:cubicBezTo>
                  <a:pt x="229" y="162"/>
                  <a:pt x="225" y="137"/>
                  <a:pt x="208" y="121"/>
                </a:cubicBezTo>
                <a:cubicBezTo>
                  <a:pt x="186" y="98"/>
                  <a:pt x="149" y="98"/>
                  <a:pt x="127" y="121"/>
                </a:cubicBezTo>
                <a:cubicBezTo>
                  <a:pt x="105" y="143"/>
                  <a:pt x="105" y="180"/>
                  <a:pt x="127" y="202"/>
                </a:cubicBezTo>
                <a:cubicBezTo>
                  <a:pt x="143" y="218"/>
                  <a:pt x="166" y="223"/>
                  <a:pt x="187" y="216"/>
                </a:cubicBezTo>
                <a:cubicBezTo>
                  <a:pt x="223" y="253"/>
                  <a:pt x="223" y="253"/>
                  <a:pt x="223" y="253"/>
                </a:cubicBezTo>
                <a:cubicBezTo>
                  <a:pt x="191" y="291"/>
                  <a:pt x="170" y="338"/>
                  <a:pt x="165" y="391"/>
                </a:cubicBezTo>
                <a:cubicBezTo>
                  <a:pt x="110" y="391"/>
                  <a:pt x="110" y="391"/>
                  <a:pt x="110" y="391"/>
                </a:cubicBezTo>
                <a:cubicBezTo>
                  <a:pt x="101" y="371"/>
                  <a:pt x="81" y="357"/>
                  <a:pt x="58" y="357"/>
                </a:cubicBezTo>
                <a:cubicBezTo>
                  <a:pt x="26" y="357"/>
                  <a:pt x="0" y="383"/>
                  <a:pt x="0" y="415"/>
                </a:cubicBezTo>
                <a:cubicBezTo>
                  <a:pt x="0" y="446"/>
                  <a:pt x="26" y="472"/>
                  <a:pt x="58" y="472"/>
                </a:cubicBezTo>
                <a:cubicBezTo>
                  <a:pt x="81" y="472"/>
                  <a:pt x="101" y="458"/>
                  <a:pt x="110" y="439"/>
                </a:cubicBezTo>
                <a:cubicBezTo>
                  <a:pt x="165" y="439"/>
                  <a:pt x="165" y="439"/>
                  <a:pt x="165" y="439"/>
                </a:cubicBezTo>
                <a:cubicBezTo>
                  <a:pt x="170" y="491"/>
                  <a:pt x="192" y="539"/>
                  <a:pt x="224" y="577"/>
                </a:cubicBezTo>
                <a:cubicBezTo>
                  <a:pt x="188" y="614"/>
                  <a:pt x="188" y="614"/>
                  <a:pt x="188" y="614"/>
                </a:cubicBezTo>
                <a:cubicBezTo>
                  <a:pt x="167" y="606"/>
                  <a:pt x="143" y="610"/>
                  <a:pt x="127" y="627"/>
                </a:cubicBezTo>
                <a:cubicBezTo>
                  <a:pt x="105" y="649"/>
                  <a:pt x="105" y="686"/>
                  <a:pt x="127" y="708"/>
                </a:cubicBezTo>
                <a:cubicBezTo>
                  <a:pt x="149" y="731"/>
                  <a:pt x="186" y="731"/>
                  <a:pt x="208" y="708"/>
                </a:cubicBezTo>
                <a:cubicBezTo>
                  <a:pt x="225" y="692"/>
                  <a:pt x="229" y="668"/>
                  <a:pt x="222" y="647"/>
                </a:cubicBezTo>
                <a:cubicBezTo>
                  <a:pt x="259" y="610"/>
                  <a:pt x="259" y="610"/>
                  <a:pt x="259" y="610"/>
                </a:cubicBezTo>
                <a:cubicBezTo>
                  <a:pt x="296" y="639"/>
                  <a:pt x="341" y="658"/>
                  <a:pt x="390" y="663"/>
                </a:cubicBezTo>
                <a:cubicBezTo>
                  <a:pt x="390" y="715"/>
                  <a:pt x="390" y="715"/>
                  <a:pt x="390" y="715"/>
                </a:cubicBezTo>
                <a:cubicBezTo>
                  <a:pt x="371" y="724"/>
                  <a:pt x="357" y="744"/>
                  <a:pt x="357" y="767"/>
                </a:cubicBezTo>
                <a:cubicBezTo>
                  <a:pt x="357" y="799"/>
                  <a:pt x="383" y="825"/>
                  <a:pt x="414" y="825"/>
                </a:cubicBezTo>
                <a:cubicBezTo>
                  <a:pt x="446" y="825"/>
                  <a:pt x="472" y="799"/>
                  <a:pt x="472" y="767"/>
                </a:cubicBezTo>
                <a:cubicBezTo>
                  <a:pt x="472" y="744"/>
                  <a:pt x="458" y="724"/>
                  <a:pt x="438" y="715"/>
                </a:cubicBezTo>
                <a:cubicBezTo>
                  <a:pt x="438" y="663"/>
                  <a:pt x="438" y="663"/>
                  <a:pt x="438" y="663"/>
                </a:cubicBezTo>
                <a:cubicBezTo>
                  <a:pt x="489" y="658"/>
                  <a:pt x="534" y="638"/>
                  <a:pt x="572" y="607"/>
                </a:cubicBezTo>
                <a:cubicBezTo>
                  <a:pt x="612" y="647"/>
                  <a:pt x="612" y="647"/>
                  <a:pt x="612" y="647"/>
                </a:cubicBezTo>
                <a:cubicBezTo>
                  <a:pt x="604" y="668"/>
                  <a:pt x="609" y="692"/>
                  <a:pt x="625" y="708"/>
                </a:cubicBezTo>
                <a:cubicBezTo>
                  <a:pt x="647" y="731"/>
                  <a:pt x="684" y="731"/>
                  <a:pt x="706" y="708"/>
                </a:cubicBezTo>
                <a:cubicBezTo>
                  <a:pt x="729" y="686"/>
                  <a:pt x="729" y="649"/>
                  <a:pt x="706" y="627"/>
                </a:cubicBezTo>
                <a:cubicBezTo>
                  <a:pt x="690" y="610"/>
                  <a:pt x="666" y="606"/>
                  <a:pt x="646" y="614"/>
                </a:cubicBezTo>
                <a:cubicBezTo>
                  <a:pt x="606" y="574"/>
                  <a:pt x="606" y="574"/>
                  <a:pt x="606" y="574"/>
                </a:cubicBezTo>
                <a:cubicBezTo>
                  <a:pt x="637" y="536"/>
                  <a:pt x="657" y="489"/>
                  <a:pt x="662" y="438"/>
                </a:cubicBezTo>
                <a:cubicBezTo>
                  <a:pt x="718" y="438"/>
                  <a:pt x="718" y="438"/>
                  <a:pt x="718" y="438"/>
                </a:cubicBezTo>
                <a:cubicBezTo>
                  <a:pt x="727" y="458"/>
                  <a:pt x="747" y="472"/>
                  <a:pt x="770" y="472"/>
                </a:cubicBezTo>
                <a:cubicBezTo>
                  <a:pt x="802" y="472"/>
                  <a:pt x="828" y="446"/>
                  <a:pt x="828" y="414"/>
                </a:cubicBezTo>
                <a:cubicBezTo>
                  <a:pt x="828" y="382"/>
                  <a:pt x="802" y="357"/>
                  <a:pt x="770" y="357"/>
                </a:cubicBezTo>
                <a:close/>
                <a:moveTo>
                  <a:pt x="414" y="616"/>
                </a:moveTo>
                <a:cubicBezTo>
                  <a:pt x="302" y="616"/>
                  <a:pt x="212" y="525"/>
                  <a:pt x="212" y="414"/>
                </a:cubicBezTo>
                <a:cubicBezTo>
                  <a:pt x="212" y="303"/>
                  <a:pt x="302" y="213"/>
                  <a:pt x="414" y="213"/>
                </a:cubicBezTo>
                <a:cubicBezTo>
                  <a:pt x="525" y="213"/>
                  <a:pt x="615" y="303"/>
                  <a:pt x="615" y="414"/>
                </a:cubicBezTo>
                <a:cubicBezTo>
                  <a:pt x="615" y="525"/>
                  <a:pt x="525" y="616"/>
                  <a:pt x="414" y="616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 extrusionH="254000" prstMaterial="softEdge">
            <a:contourClr>
              <a:schemeClr val="tx1"/>
            </a:contourClr>
          </a:sp3d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13" name="Freeform 9"/>
          <p:cNvSpPr>
            <a:spLocks noEditPoints="1"/>
          </p:cNvSpPr>
          <p:nvPr userDrawn="1"/>
        </p:nvSpPr>
        <p:spPr bwMode="auto">
          <a:xfrm rot="1800000">
            <a:off x="5167997" y="2053435"/>
            <a:ext cx="184882" cy="245641"/>
          </a:xfrm>
          <a:custGeom>
            <a:avLst/>
            <a:gdLst>
              <a:gd name="T0" fmla="*/ 770 w 828"/>
              <a:gd name="T1" fmla="*/ 357 h 825"/>
              <a:gd name="T2" fmla="*/ 718 w 828"/>
              <a:gd name="T3" fmla="*/ 390 h 825"/>
              <a:gd name="T4" fmla="*/ 662 w 828"/>
              <a:gd name="T5" fmla="*/ 390 h 825"/>
              <a:gd name="T6" fmla="*/ 606 w 828"/>
              <a:gd name="T7" fmla="*/ 255 h 825"/>
              <a:gd name="T8" fmla="*/ 646 w 828"/>
              <a:gd name="T9" fmla="*/ 215 h 825"/>
              <a:gd name="T10" fmla="*/ 706 w 828"/>
              <a:gd name="T11" fmla="*/ 202 h 825"/>
              <a:gd name="T12" fmla="*/ 706 w 828"/>
              <a:gd name="T13" fmla="*/ 121 h 825"/>
              <a:gd name="T14" fmla="*/ 625 w 828"/>
              <a:gd name="T15" fmla="*/ 121 h 825"/>
              <a:gd name="T16" fmla="*/ 612 w 828"/>
              <a:gd name="T17" fmla="*/ 181 h 825"/>
              <a:gd name="T18" fmla="*/ 572 w 828"/>
              <a:gd name="T19" fmla="*/ 221 h 825"/>
              <a:gd name="T20" fmla="*/ 438 w 828"/>
              <a:gd name="T21" fmla="*/ 166 h 825"/>
              <a:gd name="T22" fmla="*/ 438 w 828"/>
              <a:gd name="T23" fmla="*/ 110 h 825"/>
              <a:gd name="T24" fmla="*/ 471 w 828"/>
              <a:gd name="T25" fmla="*/ 58 h 825"/>
              <a:gd name="T26" fmla="*/ 414 w 828"/>
              <a:gd name="T27" fmla="*/ 0 h 825"/>
              <a:gd name="T28" fmla="*/ 356 w 828"/>
              <a:gd name="T29" fmla="*/ 58 h 825"/>
              <a:gd name="T30" fmla="*/ 390 w 828"/>
              <a:gd name="T31" fmla="*/ 110 h 825"/>
              <a:gd name="T32" fmla="*/ 390 w 828"/>
              <a:gd name="T33" fmla="*/ 166 h 825"/>
              <a:gd name="T34" fmla="*/ 258 w 828"/>
              <a:gd name="T35" fmla="*/ 219 h 825"/>
              <a:gd name="T36" fmla="*/ 221 w 828"/>
              <a:gd name="T37" fmla="*/ 182 h 825"/>
              <a:gd name="T38" fmla="*/ 208 w 828"/>
              <a:gd name="T39" fmla="*/ 121 h 825"/>
              <a:gd name="T40" fmla="*/ 127 w 828"/>
              <a:gd name="T41" fmla="*/ 121 h 825"/>
              <a:gd name="T42" fmla="*/ 127 w 828"/>
              <a:gd name="T43" fmla="*/ 202 h 825"/>
              <a:gd name="T44" fmla="*/ 187 w 828"/>
              <a:gd name="T45" fmla="*/ 216 h 825"/>
              <a:gd name="T46" fmla="*/ 223 w 828"/>
              <a:gd name="T47" fmla="*/ 253 h 825"/>
              <a:gd name="T48" fmla="*/ 165 w 828"/>
              <a:gd name="T49" fmla="*/ 391 h 825"/>
              <a:gd name="T50" fmla="*/ 110 w 828"/>
              <a:gd name="T51" fmla="*/ 391 h 825"/>
              <a:gd name="T52" fmla="*/ 58 w 828"/>
              <a:gd name="T53" fmla="*/ 357 h 825"/>
              <a:gd name="T54" fmla="*/ 0 w 828"/>
              <a:gd name="T55" fmla="*/ 415 h 825"/>
              <a:gd name="T56" fmla="*/ 58 w 828"/>
              <a:gd name="T57" fmla="*/ 472 h 825"/>
              <a:gd name="T58" fmla="*/ 110 w 828"/>
              <a:gd name="T59" fmla="*/ 439 h 825"/>
              <a:gd name="T60" fmla="*/ 165 w 828"/>
              <a:gd name="T61" fmla="*/ 439 h 825"/>
              <a:gd name="T62" fmla="*/ 224 w 828"/>
              <a:gd name="T63" fmla="*/ 577 h 825"/>
              <a:gd name="T64" fmla="*/ 188 w 828"/>
              <a:gd name="T65" fmla="*/ 614 h 825"/>
              <a:gd name="T66" fmla="*/ 127 w 828"/>
              <a:gd name="T67" fmla="*/ 627 h 825"/>
              <a:gd name="T68" fmla="*/ 127 w 828"/>
              <a:gd name="T69" fmla="*/ 708 h 825"/>
              <a:gd name="T70" fmla="*/ 208 w 828"/>
              <a:gd name="T71" fmla="*/ 708 h 825"/>
              <a:gd name="T72" fmla="*/ 222 w 828"/>
              <a:gd name="T73" fmla="*/ 647 h 825"/>
              <a:gd name="T74" fmla="*/ 259 w 828"/>
              <a:gd name="T75" fmla="*/ 610 h 825"/>
              <a:gd name="T76" fmla="*/ 390 w 828"/>
              <a:gd name="T77" fmla="*/ 663 h 825"/>
              <a:gd name="T78" fmla="*/ 390 w 828"/>
              <a:gd name="T79" fmla="*/ 715 h 825"/>
              <a:gd name="T80" fmla="*/ 357 w 828"/>
              <a:gd name="T81" fmla="*/ 767 h 825"/>
              <a:gd name="T82" fmla="*/ 414 w 828"/>
              <a:gd name="T83" fmla="*/ 825 h 825"/>
              <a:gd name="T84" fmla="*/ 472 w 828"/>
              <a:gd name="T85" fmla="*/ 767 h 825"/>
              <a:gd name="T86" fmla="*/ 438 w 828"/>
              <a:gd name="T87" fmla="*/ 715 h 825"/>
              <a:gd name="T88" fmla="*/ 438 w 828"/>
              <a:gd name="T89" fmla="*/ 663 h 825"/>
              <a:gd name="T90" fmla="*/ 572 w 828"/>
              <a:gd name="T91" fmla="*/ 607 h 825"/>
              <a:gd name="T92" fmla="*/ 612 w 828"/>
              <a:gd name="T93" fmla="*/ 647 h 825"/>
              <a:gd name="T94" fmla="*/ 625 w 828"/>
              <a:gd name="T95" fmla="*/ 708 h 825"/>
              <a:gd name="T96" fmla="*/ 706 w 828"/>
              <a:gd name="T97" fmla="*/ 708 h 825"/>
              <a:gd name="T98" fmla="*/ 706 w 828"/>
              <a:gd name="T99" fmla="*/ 627 h 825"/>
              <a:gd name="T100" fmla="*/ 646 w 828"/>
              <a:gd name="T101" fmla="*/ 614 h 825"/>
              <a:gd name="T102" fmla="*/ 606 w 828"/>
              <a:gd name="T103" fmla="*/ 574 h 825"/>
              <a:gd name="T104" fmla="*/ 662 w 828"/>
              <a:gd name="T105" fmla="*/ 438 h 825"/>
              <a:gd name="T106" fmla="*/ 718 w 828"/>
              <a:gd name="T107" fmla="*/ 438 h 825"/>
              <a:gd name="T108" fmla="*/ 770 w 828"/>
              <a:gd name="T109" fmla="*/ 472 h 825"/>
              <a:gd name="T110" fmla="*/ 828 w 828"/>
              <a:gd name="T111" fmla="*/ 414 h 825"/>
              <a:gd name="T112" fmla="*/ 770 w 828"/>
              <a:gd name="T113" fmla="*/ 357 h 825"/>
              <a:gd name="T114" fmla="*/ 414 w 828"/>
              <a:gd name="T115" fmla="*/ 616 h 825"/>
              <a:gd name="T116" fmla="*/ 212 w 828"/>
              <a:gd name="T117" fmla="*/ 414 h 825"/>
              <a:gd name="T118" fmla="*/ 414 w 828"/>
              <a:gd name="T119" fmla="*/ 213 h 825"/>
              <a:gd name="T120" fmla="*/ 615 w 828"/>
              <a:gd name="T121" fmla="*/ 414 h 825"/>
              <a:gd name="T122" fmla="*/ 414 w 828"/>
              <a:gd name="T123" fmla="*/ 616 h 8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28" h="825">
                <a:moveTo>
                  <a:pt x="770" y="357"/>
                </a:moveTo>
                <a:cubicBezTo>
                  <a:pt x="747" y="357"/>
                  <a:pt x="727" y="370"/>
                  <a:pt x="718" y="390"/>
                </a:cubicBezTo>
                <a:cubicBezTo>
                  <a:pt x="662" y="390"/>
                  <a:pt x="662" y="390"/>
                  <a:pt x="662" y="390"/>
                </a:cubicBezTo>
                <a:cubicBezTo>
                  <a:pt x="657" y="339"/>
                  <a:pt x="637" y="293"/>
                  <a:pt x="606" y="255"/>
                </a:cubicBezTo>
                <a:cubicBezTo>
                  <a:pt x="646" y="215"/>
                  <a:pt x="646" y="215"/>
                  <a:pt x="646" y="215"/>
                </a:cubicBezTo>
                <a:cubicBezTo>
                  <a:pt x="666" y="223"/>
                  <a:pt x="690" y="219"/>
                  <a:pt x="706" y="202"/>
                </a:cubicBezTo>
                <a:cubicBezTo>
                  <a:pt x="729" y="180"/>
                  <a:pt x="729" y="143"/>
                  <a:pt x="706" y="121"/>
                </a:cubicBezTo>
                <a:cubicBezTo>
                  <a:pt x="684" y="98"/>
                  <a:pt x="647" y="98"/>
                  <a:pt x="625" y="121"/>
                </a:cubicBezTo>
                <a:cubicBezTo>
                  <a:pt x="609" y="137"/>
                  <a:pt x="604" y="161"/>
                  <a:pt x="612" y="181"/>
                </a:cubicBezTo>
                <a:cubicBezTo>
                  <a:pt x="572" y="221"/>
                  <a:pt x="572" y="221"/>
                  <a:pt x="572" y="221"/>
                </a:cubicBezTo>
                <a:cubicBezTo>
                  <a:pt x="535" y="191"/>
                  <a:pt x="488" y="171"/>
                  <a:pt x="438" y="166"/>
                </a:cubicBezTo>
                <a:cubicBezTo>
                  <a:pt x="438" y="110"/>
                  <a:pt x="438" y="110"/>
                  <a:pt x="438" y="110"/>
                </a:cubicBezTo>
                <a:cubicBezTo>
                  <a:pt x="457" y="101"/>
                  <a:pt x="471" y="81"/>
                  <a:pt x="471" y="58"/>
                </a:cubicBezTo>
                <a:cubicBezTo>
                  <a:pt x="471" y="26"/>
                  <a:pt x="445" y="0"/>
                  <a:pt x="414" y="0"/>
                </a:cubicBezTo>
                <a:cubicBezTo>
                  <a:pt x="382" y="0"/>
                  <a:pt x="356" y="26"/>
                  <a:pt x="356" y="58"/>
                </a:cubicBezTo>
                <a:cubicBezTo>
                  <a:pt x="356" y="81"/>
                  <a:pt x="370" y="101"/>
                  <a:pt x="390" y="110"/>
                </a:cubicBezTo>
                <a:cubicBezTo>
                  <a:pt x="390" y="166"/>
                  <a:pt x="390" y="166"/>
                  <a:pt x="390" y="166"/>
                </a:cubicBezTo>
                <a:cubicBezTo>
                  <a:pt x="340" y="170"/>
                  <a:pt x="295" y="190"/>
                  <a:pt x="258" y="219"/>
                </a:cubicBezTo>
                <a:cubicBezTo>
                  <a:pt x="221" y="182"/>
                  <a:pt x="221" y="182"/>
                  <a:pt x="221" y="182"/>
                </a:cubicBezTo>
                <a:cubicBezTo>
                  <a:pt x="229" y="162"/>
                  <a:pt x="225" y="137"/>
                  <a:pt x="208" y="121"/>
                </a:cubicBezTo>
                <a:cubicBezTo>
                  <a:pt x="186" y="98"/>
                  <a:pt x="149" y="98"/>
                  <a:pt x="127" y="121"/>
                </a:cubicBezTo>
                <a:cubicBezTo>
                  <a:pt x="105" y="143"/>
                  <a:pt x="105" y="180"/>
                  <a:pt x="127" y="202"/>
                </a:cubicBezTo>
                <a:cubicBezTo>
                  <a:pt x="143" y="218"/>
                  <a:pt x="166" y="223"/>
                  <a:pt x="187" y="216"/>
                </a:cubicBezTo>
                <a:cubicBezTo>
                  <a:pt x="223" y="253"/>
                  <a:pt x="223" y="253"/>
                  <a:pt x="223" y="253"/>
                </a:cubicBezTo>
                <a:cubicBezTo>
                  <a:pt x="191" y="291"/>
                  <a:pt x="170" y="338"/>
                  <a:pt x="165" y="391"/>
                </a:cubicBezTo>
                <a:cubicBezTo>
                  <a:pt x="110" y="391"/>
                  <a:pt x="110" y="391"/>
                  <a:pt x="110" y="391"/>
                </a:cubicBezTo>
                <a:cubicBezTo>
                  <a:pt x="101" y="371"/>
                  <a:pt x="81" y="357"/>
                  <a:pt x="58" y="357"/>
                </a:cubicBezTo>
                <a:cubicBezTo>
                  <a:pt x="26" y="357"/>
                  <a:pt x="0" y="383"/>
                  <a:pt x="0" y="415"/>
                </a:cubicBezTo>
                <a:cubicBezTo>
                  <a:pt x="0" y="446"/>
                  <a:pt x="26" y="472"/>
                  <a:pt x="58" y="472"/>
                </a:cubicBezTo>
                <a:cubicBezTo>
                  <a:pt x="81" y="472"/>
                  <a:pt x="101" y="458"/>
                  <a:pt x="110" y="439"/>
                </a:cubicBezTo>
                <a:cubicBezTo>
                  <a:pt x="165" y="439"/>
                  <a:pt x="165" y="439"/>
                  <a:pt x="165" y="439"/>
                </a:cubicBezTo>
                <a:cubicBezTo>
                  <a:pt x="170" y="491"/>
                  <a:pt x="192" y="539"/>
                  <a:pt x="224" y="577"/>
                </a:cubicBezTo>
                <a:cubicBezTo>
                  <a:pt x="188" y="614"/>
                  <a:pt x="188" y="614"/>
                  <a:pt x="188" y="614"/>
                </a:cubicBezTo>
                <a:cubicBezTo>
                  <a:pt x="167" y="606"/>
                  <a:pt x="143" y="610"/>
                  <a:pt x="127" y="627"/>
                </a:cubicBezTo>
                <a:cubicBezTo>
                  <a:pt x="105" y="649"/>
                  <a:pt x="105" y="686"/>
                  <a:pt x="127" y="708"/>
                </a:cubicBezTo>
                <a:cubicBezTo>
                  <a:pt x="149" y="731"/>
                  <a:pt x="186" y="731"/>
                  <a:pt x="208" y="708"/>
                </a:cubicBezTo>
                <a:cubicBezTo>
                  <a:pt x="225" y="692"/>
                  <a:pt x="229" y="668"/>
                  <a:pt x="222" y="647"/>
                </a:cubicBezTo>
                <a:cubicBezTo>
                  <a:pt x="259" y="610"/>
                  <a:pt x="259" y="610"/>
                  <a:pt x="259" y="610"/>
                </a:cubicBezTo>
                <a:cubicBezTo>
                  <a:pt x="296" y="639"/>
                  <a:pt x="341" y="658"/>
                  <a:pt x="390" y="663"/>
                </a:cubicBezTo>
                <a:cubicBezTo>
                  <a:pt x="390" y="715"/>
                  <a:pt x="390" y="715"/>
                  <a:pt x="390" y="715"/>
                </a:cubicBezTo>
                <a:cubicBezTo>
                  <a:pt x="371" y="724"/>
                  <a:pt x="357" y="744"/>
                  <a:pt x="357" y="767"/>
                </a:cubicBezTo>
                <a:cubicBezTo>
                  <a:pt x="357" y="799"/>
                  <a:pt x="383" y="825"/>
                  <a:pt x="414" y="825"/>
                </a:cubicBezTo>
                <a:cubicBezTo>
                  <a:pt x="446" y="825"/>
                  <a:pt x="472" y="799"/>
                  <a:pt x="472" y="767"/>
                </a:cubicBezTo>
                <a:cubicBezTo>
                  <a:pt x="472" y="744"/>
                  <a:pt x="458" y="724"/>
                  <a:pt x="438" y="715"/>
                </a:cubicBezTo>
                <a:cubicBezTo>
                  <a:pt x="438" y="663"/>
                  <a:pt x="438" y="663"/>
                  <a:pt x="438" y="663"/>
                </a:cubicBezTo>
                <a:cubicBezTo>
                  <a:pt x="489" y="658"/>
                  <a:pt x="534" y="638"/>
                  <a:pt x="572" y="607"/>
                </a:cubicBezTo>
                <a:cubicBezTo>
                  <a:pt x="612" y="647"/>
                  <a:pt x="612" y="647"/>
                  <a:pt x="612" y="647"/>
                </a:cubicBezTo>
                <a:cubicBezTo>
                  <a:pt x="604" y="668"/>
                  <a:pt x="609" y="692"/>
                  <a:pt x="625" y="708"/>
                </a:cubicBezTo>
                <a:cubicBezTo>
                  <a:pt x="647" y="731"/>
                  <a:pt x="684" y="731"/>
                  <a:pt x="706" y="708"/>
                </a:cubicBezTo>
                <a:cubicBezTo>
                  <a:pt x="729" y="686"/>
                  <a:pt x="729" y="649"/>
                  <a:pt x="706" y="627"/>
                </a:cubicBezTo>
                <a:cubicBezTo>
                  <a:pt x="690" y="610"/>
                  <a:pt x="666" y="606"/>
                  <a:pt x="646" y="614"/>
                </a:cubicBezTo>
                <a:cubicBezTo>
                  <a:pt x="606" y="574"/>
                  <a:pt x="606" y="574"/>
                  <a:pt x="606" y="574"/>
                </a:cubicBezTo>
                <a:cubicBezTo>
                  <a:pt x="637" y="536"/>
                  <a:pt x="657" y="489"/>
                  <a:pt x="662" y="438"/>
                </a:cubicBezTo>
                <a:cubicBezTo>
                  <a:pt x="718" y="438"/>
                  <a:pt x="718" y="438"/>
                  <a:pt x="718" y="438"/>
                </a:cubicBezTo>
                <a:cubicBezTo>
                  <a:pt x="727" y="458"/>
                  <a:pt x="747" y="472"/>
                  <a:pt x="770" y="472"/>
                </a:cubicBezTo>
                <a:cubicBezTo>
                  <a:pt x="802" y="472"/>
                  <a:pt x="828" y="446"/>
                  <a:pt x="828" y="414"/>
                </a:cubicBezTo>
                <a:cubicBezTo>
                  <a:pt x="828" y="382"/>
                  <a:pt x="802" y="357"/>
                  <a:pt x="770" y="357"/>
                </a:cubicBezTo>
                <a:close/>
                <a:moveTo>
                  <a:pt x="414" y="616"/>
                </a:moveTo>
                <a:cubicBezTo>
                  <a:pt x="302" y="616"/>
                  <a:pt x="212" y="525"/>
                  <a:pt x="212" y="414"/>
                </a:cubicBezTo>
                <a:cubicBezTo>
                  <a:pt x="212" y="303"/>
                  <a:pt x="302" y="213"/>
                  <a:pt x="414" y="213"/>
                </a:cubicBezTo>
                <a:cubicBezTo>
                  <a:pt x="525" y="213"/>
                  <a:pt x="615" y="303"/>
                  <a:pt x="615" y="414"/>
                </a:cubicBezTo>
                <a:cubicBezTo>
                  <a:pt x="615" y="525"/>
                  <a:pt x="525" y="616"/>
                  <a:pt x="414" y="616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 extrusionH="254000" prstMaterial="softEdge">
            <a:contourClr>
              <a:schemeClr val="tx1"/>
            </a:contourClr>
          </a:sp3d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14" name="Freeform 9"/>
          <p:cNvSpPr>
            <a:spLocks noEditPoints="1"/>
          </p:cNvSpPr>
          <p:nvPr userDrawn="1"/>
        </p:nvSpPr>
        <p:spPr bwMode="auto">
          <a:xfrm rot="1800000">
            <a:off x="5473248" y="1776372"/>
            <a:ext cx="127769" cy="169759"/>
          </a:xfrm>
          <a:custGeom>
            <a:avLst/>
            <a:gdLst>
              <a:gd name="T0" fmla="*/ 770 w 828"/>
              <a:gd name="T1" fmla="*/ 357 h 825"/>
              <a:gd name="T2" fmla="*/ 718 w 828"/>
              <a:gd name="T3" fmla="*/ 390 h 825"/>
              <a:gd name="T4" fmla="*/ 662 w 828"/>
              <a:gd name="T5" fmla="*/ 390 h 825"/>
              <a:gd name="T6" fmla="*/ 606 w 828"/>
              <a:gd name="T7" fmla="*/ 255 h 825"/>
              <a:gd name="T8" fmla="*/ 646 w 828"/>
              <a:gd name="T9" fmla="*/ 215 h 825"/>
              <a:gd name="T10" fmla="*/ 706 w 828"/>
              <a:gd name="T11" fmla="*/ 202 h 825"/>
              <a:gd name="T12" fmla="*/ 706 w 828"/>
              <a:gd name="T13" fmla="*/ 121 h 825"/>
              <a:gd name="T14" fmla="*/ 625 w 828"/>
              <a:gd name="T15" fmla="*/ 121 h 825"/>
              <a:gd name="T16" fmla="*/ 612 w 828"/>
              <a:gd name="T17" fmla="*/ 181 h 825"/>
              <a:gd name="T18" fmla="*/ 572 w 828"/>
              <a:gd name="T19" fmla="*/ 221 h 825"/>
              <a:gd name="T20" fmla="*/ 438 w 828"/>
              <a:gd name="T21" fmla="*/ 166 h 825"/>
              <a:gd name="T22" fmla="*/ 438 w 828"/>
              <a:gd name="T23" fmla="*/ 110 h 825"/>
              <a:gd name="T24" fmla="*/ 471 w 828"/>
              <a:gd name="T25" fmla="*/ 58 h 825"/>
              <a:gd name="T26" fmla="*/ 414 w 828"/>
              <a:gd name="T27" fmla="*/ 0 h 825"/>
              <a:gd name="T28" fmla="*/ 356 w 828"/>
              <a:gd name="T29" fmla="*/ 58 h 825"/>
              <a:gd name="T30" fmla="*/ 390 w 828"/>
              <a:gd name="T31" fmla="*/ 110 h 825"/>
              <a:gd name="T32" fmla="*/ 390 w 828"/>
              <a:gd name="T33" fmla="*/ 166 h 825"/>
              <a:gd name="T34" fmla="*/ 258 w 828"/>
              <a:gd name="T35" fmla="*/ 219 h 825"/>
              <a:gd name="T36" fmla="*/ 221 w 828"/>
              <a:gd name="T37" fmla="*/ 182 h 825"/>
              <a:gd name="T38" fmla="*/ 208 w 828"/>
              <a:gd name="T39" fmla="*/ 121 h 825"/>
              <a:gd name="T40" fmla="*/ 127 w 828"/>
              <a:gd name="T41" fmla="*/ 121 h 825"/>
              <a:gd name="T42" fmla="*/ 127 w 828"/>
              <a:gd name="T43" fmla="*/ 202 h 825"/>
              <a:gd name="T44" fmla="*/ 187 w 828"/>
              <a:gd name="T45" fmla="*/ 216 h 825"/>
              <a:gd name="T46" fmla="*/ 223 w 828"/>
              <a:gd name="T47" fmla="*/ 253 h 825"/>
              <a:gd name="T48" fmla="*/ 165 w 828"/>
              <a:gd name="T49" fmla="*/ 391 h 825"/>
              <a:gd name="T50" fmla="*/ 110 w 828"/>
              <a:gd name="T51" fmla="*/ 391 h 825"/>
              <a:gd name="T52" fmla="*/ 58 w 828"/>
              <a:gd name="T53" fmla="*/ 357 h 825"/>
              <a:gd name="T54" fmla="*/ 0 w 828"/>
              <a:gd name="T55" fmla="*/ 415 h 825"/>
              <a:gd name="T56" fmla="*/ 58 w 828"/>
              <a:gd name="T57" fmla="*/ 472 h 825"/>
              <a:gd name="T58" fmla="*/ 110 w 828"/>
              <a:gd name="T59" fmla="*/ 439 h 825"/>
              <a:gd name="T60" fmla="*/ 165 w 828"/>
              <a:gd name="T61" fmla="*/ 439 h 825"/>
              <a:gd name="T62" fmla="*/ 224 w 828"/>
              <a:gd name="T63" fmla="*/ 577 h 825"/>
              <a:gd name="T64" fmla="*/ 188 w 828"/>
              <a:gd name="T65" fmla="*/ 614 h 825"/>
              <a:gd name="T66" fmla="*/ 127 w 828"/>
              <a:gd name="T67" fmla="*/ 627 h 825"/>
              <a:gd name="T68" fmla="*/ 127 w 828"/>
              <a:gd name="T69" fmla="*/ 708 h 825"/>
              <a:gd name="T70" fmla="*/ 208 w 828"/>
              <a:gd name="T71" fmla="*/ 708 h 825"/>
              <a:gd name="T72" fmla="*/ 222 w 828"/>
              <a:gd name="T73" fmla="*/ 647 h 825"/>
              <a:gd name="T74" fmla="*/ 259 w 828"/>
              <a:gd name="T75" fmla="*/ 610 h 825"/>
              <a:gd name="T76" fmla="*/ 390 w 828"/>
              <a:gd name="T77" fmla="*/ 663 h 825"/>
              <a:gd name="T78" fmla="*/ 390 w 828"/>
              <a:gd name="T79" fmla="*/ 715 h 825"/>
              <a:gd name="T80" fmla="*/ 357 w 828"/>
              <a:gd name="T81" fmla="*/ 767 h 825"/>
              <a:gd name="T82" fmla="*/ 414 w 828"/>
              <a:gd name="T83" fmla="*/ 825 h 825"/>
              <a:gd name="T84" fmla="*/ 472 w 828"/>
              <a:gd name="T85" fmla="*/ 767 h 825"/>
              <a:gd name="T86" fmla="*/ 438 w 828"/>
              <a:gd name="T87" fmla="*/ 715 h 825"/>
              <a:gd name="T88" fmla="*/ 438 w 828"/>
              <a:gd name="T89" fmla="*/ 663 h 825"/>
              <a:gd name="T90" fmla="*/ 572 w 828"/>
              <a:gd name="T91" fmla="*/ 607 h 825"/>
              <a:gd name="T92" fmla="*/ 612 w 828"/>
              <a:gd name="T93" fmla="*/ 647 h 825"/>
              <a:gd name="T94" fmla="*/ 625 w 828"/>
              <a:gd name="T95" fmla="*/ 708 h 825"/>
              <a:gd name="T96" fmla="*/ 706 w 828"/>
              <a:gd name="T97" fmla="*/ 708 h 825"/>
              <a:gd name="T98" fmla="*/ 706 w 828"/>
              <a:gd name="T99" fmla="*/ 627 h 825"/>
              <a:gd name="T100" fmla="*/ 646 w 828"/>
              <a:gd name="T101" fmla="*/ 614 h 825"/>
              <a:gd name="T102" fmla="*/ 606 w 828"/>
              <a:gd name="T103" fmla="*/ 574 h 825"/>
              <a:gd name="T104" fmla="*/ 662 w 828"/>
              <a:gd name="T105" fmla="*/ 438 h 825"/>
              <a:gd name="T106" fmla="*/ 718 w 828"/>
              <a:gd name="T107" fmla="*/ 438 h 825"/>
              <a:gd name="T108" fmla="*/ 770 w 828"/>
              <a:gd name="T109" fmla="*/ 472 h 825"/>
              <a:gd name="T110" fmla="*/ 828 w 828"/>
              <a:gd name="T111" fmla="*/ 414 h 825"/>
              <a:gd name="T112" fmla="*/ 770 w 828"/>
              <a:gd name="T113" fmla="*/ 357 h 825"/>
              <a:gd name="T114" fmla="*/ 414 w 828"/>
              <a:gd name="T115" fmla="*/ 616 h 825"/>
              <a:gd name="T116" fmla="*/ 212 w 828"/>
              <a:gd name="T117" fmla="*/ 414 h 825"/>
              <a:gd name="T118" fmla="*/ 414 w 828"/>
              <a:gd name="T119" fmla="*/ 213 h 825"/>
              <a:gd name="T120" fmla="*/ 615 w 828"/>
              <a:gd name="T121" fmla="*/ 414 h 825"/>
              <a:gd name="T122" fmla="*/ 414 w 828"/>
              <a:gd name="T123" fmla="*/ 616 h 8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28" h="825">
                <a:moveTo>
                  <a:pt x="770" y="357"/>
                </a:moveTo>
                <a:cubicBezTo>
                  <a:pt x="747" y="357"/>
                  <a:pt x="727" y="370"/>
                  <a:pt x="718" y="390"/>
                </a:cubicBezTo>
                <a:cubicBezTo>
                  <a:pt x="662" y="390"/>
                  <a:pt x="662" y="390"/>
                  <a:pt x="662" y="390"/>
                </a:cubicBezTo>
                <a:cubicBezTo>
                  <a:pt x="657" y="339"/>
                  <a:pt x="637" y="293"/>
                  <a:pt x="606" y="255"/>
                </a:cubicBezTo>
                <a:cubicBezTo>
                  <a:pt x="646" y="215"/>
                  <a:pt x="646" y="215"/>
                  <a:pt x="646" y="215"/>
                </a:cubicBezTo>
                <a:cubicBezTo>
                  <a:pt x="666" y="223"/>
                  <a:pt x="690" y="219"/>
                  <a:pt x="706" y="202"/>
                </a:cubicBezTo>
                <a:cubicBezTo>
                  <a:pt x="729" y="180"/>
                  <a:pt x="729" y="143"/>
                  <a:pt x="706" y="121"/>
                </a:cubicBezTo>
                <a:cubicBezTo>
                  <a:pt x="684" y="98"/>
                  <a:pt x="647" y="98"/>
                  <a:pt x="625" y="121"/>
                </a:cubicBezTo>
                <a:cubicBezTo>
                  <a:pt x="609" y="137"/>
                  <a:pt x="604" y="161"/>
                  <a:pt x="612" y="181"/>
                </a:cubicBezTo>
                <a:cubicBezTo>
                  <a:pt x="572" y="221"/>
                  <a:pt x="572" y="221"/>
                  <a:pt x="572" y="221"/>
                </a:cubicBezTo>
                <a:cubicBezTo>
                  <a:pt x="535" y="191"/>
                  <a:pt x="488" y="171"/>
                  <a:pt x="438" y="166"/>
                </a:cubicBezTo>
                <a:cubicBezTo>
                  <a:pt x="438" y="110"/>
                  <a:pt x="438" y="110"/>
                  <a:pt x="438" y="110"/>
                </a:cubicBezTo>
                <a:cubicBezTo>
                  <a:pt x="457" y="101"/>
                  <a:pt x="471" y="81"/>
                  <a:pt x="471" y="58"/>
                </a:cubicBezTo>
                <a:cubicBezTo>
                  <a:pt x="471" y="26"/>
                  <a:pt x="445" y="0"/>
                  <a:pt x="414" y="0"/>
                </a:cubicBezTo>
                <a:cubicBezTo>
                  <a:pt x="382" y="0"/>
                  <a:pt x="356" y="26"/>
                  <a:pt x="356" y="58"/>
                </a:cubicBezTo>
                <a:cubicBezTo>
                  <a:pt x="356" y="81"/>
                  <a:pt x="370" y="101"/>
                  <a:pt x="390" y="110"/>
                </a:cubicBezTo>
                <a:cubicBezTo>
                  <a:pt x="390" y="166"/>
                  <a:pt x="390" y="166"/>
                  <a:pt x="390" y="166"/>
                </a:cubicBezTo>
                <a:cubicBezTo>
                  <a:pt x="340" y="170"/>
                  <a:pt x="295" y="190"/>
                  <a:pt x="258" y="219"/>
                </a:cubicBezTo>
                <a:cubicBezTo>
                  <a:pt x="221" y="182"/>
                  <a:pt x="221" y="182"/>
                  <a:pt x="221" y="182"/>
                </a:cubicBezTo>
                <a:cubicBezTo>
                  <a:pt x="229" y="162"/>
                  <a:pt x="225" y="137"/>
                  <a:pt x="208" y="121"/>
                </a:cubicBezTo>
                <a:cubicBezTo>
                  <a:pt x="186" y="98"/>
                  <a:pt x="149" y="98"/>
                  <a:pt x="127" y="121"/>
                </a:cubicBezTo>
                <a:cubicBezTo>
                  <a:pt x="105" y="143"/>
                  <a:pt x="105" y="180"/>
                  <a:pt x="127" y="202"/>
                </a:cubicBezTo>
                <a:cubicBezTo>
                  <a:pt x="143" y="218"/>
                  <a:pt x="166" y="223"/>
                  <a:pt x="187" y="216"/>
                </a:cubicBezTo>
                <a:cubicBezTo>
                  <a:pt x="223" y="253"/>
                  <a:pt x="223" y="253"/>
                  <a:pt x="223" y="253"/>
                </a:cubicBezTo>
                <a:cubicBezTo>
                  <a:pt x="191" y="291"/>
                  <a:pt x="170" y="338"/>
                  <a:pt x="165" y="391"/>
                </a:cubicBezTo>
                <a:cubicBezTo>
                  <a:pt x="110" y="391"/>
                  <a:pt x="110" y="391"/>
                  <a:pt x="110" y="391"/>
                </a:cubicBezTo>
                <a:cubicBezTo>
                  <a:pt x="101" y="371"/>
                  <a:pt x="81" y="357"/>
                  <a:pt x="58" y="357"/>
                </a:cubicBezTo>
                <a:cubicBezTo>
                  <a:pt x="26" y="357"/>
                  <a:pt x="0" y="383"/>
                  <a:pt x="0" y="415"/>
                </a:cubicBezTo>
                <a:cubicBezTo>
                  <a:pt x="0" y="446"/>
                  <a:pt x="26" y="472"/>
                  <a:pt x="58" y="472"/>
                </a:cubicBezTo>
                <a:cubicBezTo>
                  <a:pt x="81" y="472"/>
                  <a:pt x="101" y="458"/>
                  <a:pt x="110" y="439"/>
                </a:cubicBezTo>
                <a:cubicBezTo>
                  <a:pt x="165" y="439"/>
                  <a:pt x="165" y="439"/>
                  <a:pt x="165" y="439"/>
                </a:cubicBezTo>
                <a:cubicBezTo>
                  <a:pt x="170" y="491"/>
                  <a:pt x="192" y="539"/>
                  <a:pt x="224" y="577"/>
                </a:cubicBezTo>
                <a:cubicBezTo>
                  <a:pt x="188" y="614"/>
                  <a:pt x="188" y="614"/>
                  <a:pt x="188" y="614"/>
                </a:cubicBezTo>
                <a:cubicBezTo>
                  <a:pt x="167" y="606"/>
                  <a:pt x="143" y="610"/>
                  <a:pt x="127" y="627"/>
                </a:cubicBezTo>
                <a:cubicBezTo>
                  <a:pt x="105" y="649"/>
                  <a:pt x="105" y="686"/>
                  <a:pt x="127" y="708"/>
                </a:cubicBezTo>
                <a:cubicBezTo>
                  <a:pt x="149" y="731"/>
                  <a:pt x="186" y="731"/>
                  <a:pt x="208" y="708"/>
                </a:cubicBezTo>
                <a:cubicBezTo>
                  <a:pt x="225" y="692"/>
                  <a:pt x="229" y="668"/>
                  <a:pt x="222" y="647"/>
                </a:cubicBezTo>
                <a:cubicBezTo>
                  <a:pt x="259" y="610"/>
                  <a:pt x="259" y="610"/>
                  <a:pt x="259" y="610"/>
                </a:cubicBezTo>
                <a:cubicBezTo>
                  <a:pt x="296" y="639"/>
                  <a:pt x="341" y="658"/>
                  <a:pt x="390" y="663"/>
                </a:cubicBezTo>
                <a:cubicBezTo>
                  <a:pt x="390" y="715"/>
                  <a:pt x="390" y="715"/>
                  <a:pt x="390" y="715"/>
                </a:cubicBezTo>
                <a:cubicBezTo>
                  <a:pt x="371" y="724"/>
                  <a:pt x="357" y="744"/>
                  <a:pt x="357" y="767"/>
                </a:cubicBezTo>
                <a:cubicBezTo>
                  <a:pt x="357" y="799"/>
                  <a:pt x="383" y="825"/>
                  <a:pt x="414" y="825"/>
                </a:cubicBezTo>
                <a:cubicBezTo>
                  <a:pt x="446" y="825"/>
                  <a:pt x="472" y="799"/>
                  <a:pt x="472" y="767"/>
                </a:cubicBezTo>
                <a:cubicBezTo>
                  <a:pt x="472" y="744"/>
                  <a:pt x="458" y="724"/>
                  <a:pt x="438" y="715"/>
                </a:cubicBezTo>
                <a:cubicBezTo>
                  <a:pt x="438" y="663"/>
                  <a:pt x="438" y="663"/>
                  <a:pt x="438" y="663"/>
                </a:cubicBezTo>
                <a:cubicBezTo>
                  <a:pt x="489" y="658"/>
                  <a:pt x="534" y="638"/>
                  <a:pt x="572" y="607"/>
                </a:cubicBezTo>
                <a:cubicBezTo>
                  <a:pt x="612" y="647"/>
                  <a:pt x="612" y="647"/>
                  <a:pt x="612" y="647"/>
                </a:cubicBezTo>
                <a:cubicBezTo>
                  <a:pt x="604" y="668"/>
                  <a:pt x="609" y="692"/>
                  <a:pt x="625" y="708"/>
                </a:cubicBezTo>
                <a:cubicBezTo>
                  <a:pt x="647" y="731"/>
                  <a:pt x="684" y="731"/>
                  <a:pt x="706" y="708"/>
                </a:cubicBezTo>
                <a:cubicBezTo>
                  <a:pt x="729" y="686"/>
                  <a:pt x="729" y="649"/>
                  <a:pt x="706" y="627"/>
                </a:cubicBezTo>
                <a:cubicBezTo>
                  <a:pt x="690" y="610"/>
                  <a:pt x="666" y="606"/>
                  <a:pt x="646" y="614"/>
                </a:cubicBezTo>
                <a:cubicBezTo>
                  <a:pt x="606" y="574"/>
                  <a:pt x="606" y="574"/>
                  <a:pt x="606" y="574"/>
                </a:cubicBezTo>
                <a:cubicBezTo>
                  <a:pt x="637" y="536"/>
                  <a:pt x="657" y="489"/>
                  <a:pt x="662" y="438"/>
                </a:cubicBezTo>
                <a:cubicBezTo>
                  <a:pt x="718" y="438"/>
                  <a:pt x="718" y="438"/>
                  <a:pt x="718" y="438"/>
                </a:cubicBezTo>
                <a:cubicBezTo>
                  <a:pt x="727" y="458"/>
                  <a:pt x="747" y="472"/>
                  <a:pt x="770" y="472"/>
                </a:cubicBezTo>
                <a:cubicBezTo>
                  <a:pt x="802" y="472"/>
                  <a:pt x="828" y="446"/>
                  <a:pt x="828" y="414"/>
                </a:cubicBezTo>
                <a:cubicBezTo>
                  <a:pt x="828" y="382"/>
                  <a:pt x="802" y="357"/>
                  <a:pt x="770" y="357"/>
                </a:cubicBezTo>
                <a:close/>
                <a:moveTo>
                  <a:pt x="414" y="616"/>
                </a:moveTo>
                <a:cubicBezTo>
                  <a:pt x="302" y="616"/>
                  <a:pt x="212" y="525"/>
                  <a:pt x="212" y="414"/>
                </a:cubicBezTo>
                <a:cubicBezTo>
                  <a:pt x="212" y="303"/>
                  <a:pt x="302" y="213"/>
                  <a:pt x="414" y="213"/>
                </a:cubicBezTo>
                <a:cubicBezTo>
                  <a:pt x="525" y="213"/>
                  <a:pt x="615" y="303"/>
                  <a:pt x="615" y="414"/>
                </a:cubicBezTo>
                <a:cubicBezTo>
                  <a:pt x="615" y="525"/>
                  <a:pt x="525" y="616"/>
                  <a:pt x="414" y="616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 extrusionH="254000" prstMaterial="softEdge">
            <a:contourClr>
              <a:schemeClr val="tx1"/>
            </a:contourClr>
          </a:sp3d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15" name="Freeform 9"/>
          <p:cNvSpPr>
            <a:spLocks noEditPoints="1"/>
          </p:cNvSpPr>
          <p:nvPr userDrawn="1"/>
        </p:nvSpPr>
        <p:spPr bwMode="auto">
          <a:xfrm rot="1800000">
            <a:off x="5631695" y="1735403"/>
            <a:ext cx="109090" cy="144940"/>
          </a:xfrm>
          <a:custGeom>
            <a:avLst/>
            <a:gdLst>
              <a:gd name="T0" fmla="*/ 770 w 828"/>
              <a:gd name="T1" fmla="*/ 357 h 825"/>
              <a:gd name="T2" fmla="*/ 718 w 828"/>
              <a:gd name="T3" fmla="*/ 390 h 825"/>
              <a:gd name="T4" fmla="*/ 662 w 828"/>
              <a:gd name="T5" fmla="*/ 390 h 825"/>
              <a:gd name="T6" fmla="*/ 606 w 828"/>
              <a:gd name="T7" fmla="*/ 255 h 825"/>
              <a:gd name="T8" fmla="*/ 646 w 828"/>
              <a:gd name="T9" fmla="*/ 215 h 825"/>
              <a:gd name="T10" fmla="*/ 706 w 828"/>
              <a:gd name="T11" fmla="*/ 202 h 825"/>
              <a:gd name="T12" fmla="*/ 706 w 828"/>
              <a:gd name="T13" fmla="*/ 121 h 825"/>
              <a:gd name="T14" fmla="*/ 625 w 828"/>
              <a:gd name="T15" fmla="*/ 121 h 825"/>
              <a:gd name="T16" fmla="*/ 612 w 828"/>
              <a:gd name="T17" fmla="*/ 181 h 825"/>
              <a:gd name="T18" fmla="*/ 572 w 828"/>
              <a:gd name="T19" fmla="*/ 221 h 825"/>
              <a:gd name="T20" fmla="*/ 438 w 828"/>
              <a:gd name="T21" fmla="*/ 166 h 825"/>
              <a:gd name="T22" fmla="*/ 438 w 828"/>
              <a:gd name="T23" fmla="*/ 110 h 825"/>
              <a:gd name="T24" fmla="*/ 471 w 828"/>
              <a:gd name="T25" fmla="*/ 58 h 825"/>
              <a:gd name="T26" fmla="*/ 414 w 828"/>
              <a:gd name="T27" fmla="*/ 0 h 825"/>
              <a:gd name="T28" fmla="*/ 356 w 828"/>
              <a:gd name="T29" fmla="*/ 58 h 825"/>
              <a:gd name="T30" fmla="*/ 390 w 828"/>
              <a:gd name="T31" fmla="*/ 110 h 825"/>
              <a:gd name="T32" fmla="*/ 390 w 828"/>
              <a:gd name="T33" fmla="*/ 166 h 825"/>
              <a:gd name="T34" fmla="*/ 258 w 828"/>
              <a:gd name="T35" fmla="*/ 219 h 825"/>
              <a:gd name="T36" fmla="*/ 221 w 828"/>
              <a:gd name="T37" fmla="*/ 182 h 825"/>
              <a:gd name="T38" fmla="*/ 208 w 828"/>
              <a:gd name="T39" fmla="*/ 121 h 825"/>
              <a:gd name="T40" fmla="*/ 127 w 828"/>
              <a:gd name="T41" fmla="*/ 121 h 825"/>
              <a:gd name="T42" fmla="*/ 127 w 828"/>
              <a:gd name="T43" fmla="*/ 202 h 825"/>
              <a:gd name="T44" fmla="*/ 187 w 828"/>
              <a:gd name="T45" fmla="*/ 216 h 825"/>
              <a:gd name="T46" fmla="*/ 223 w 828"/>
              <a:gd name="T47" fmla="*/ 253 h 825"/>
              <a:gd name="T48" fmla="*/ 165 w 828"/>
              <a:gd name="T49" fmla="*/ 391 h 825"/>
              <a:gd name="T50" fmla="*/ 110 w 828"/>
              <a:gd name="T51" fmla="*/ 391 h 825"/>
              <a:gd name="T52" fmla="*/ 58 w 828"/>
              <a:gd name="T53" fmla="*/ 357 h 825"/>
              <a:gd name="T54" fmla="*/ 0 w 828"/>
              <a:gd name="T55" fmla="*/ 415 h 825"/>
              <a:gd name="T56" fmla="*/ 58 w 828"/>
              <a:gd name="T57" fmla="*/ 472 h 825"/>
              <a:gd name="T58" fmla="*/ 110 w 828"/>
              <a:gd name="T59" fmla="*/ 439 h 825"/>
              <a:gd name="T60" fmla="*/ 165 w 828"/>
              <a:gd name="T61" fmla="*/ 439 h 825"/>
              <a:gd name="T62" fmla="*/ 224 w 828"/>
              <a:gd name="T63" fmla="*/ 577 h 825"/>
              <a:gd name="T64" fmla="*/ 188 w 828"/>
              <a:gd name="T65" fmla="*/ 614 h 825"/>
              <a:gd name="T66" fmla="*/ 127 w 828"/>
              <a:gd name="T67" fmla="*/ 627 h 825"/>
              <a:gd name="T68" fmla="*/ 127 w 828"/>
              <a:gd name="T69" fmla="*/ 708 h 825"/>
              <a:gd name="T70" fmla="*/ 208 w 828"/>
              <a:gd name="T71" fmla="*/ 708 h 825"/>
              <a:gd name="T72" fmla="*/ 222 w 828"/>
              <a:gd name="T73" fmla="*/ 647 h 825"/>
              <a:gd name="T74" fmla="*/ 259 w 828"/>
              <a:gd name="T75" fmla="*/ 610 h 825"/>
              <a:gd name="T76" fmla="*/ 390 w 828"/>
              <a:gd name="T77" fmla="*/ 663 h 825"/>
              <a:gd name="T78" fmla="*/ 390 w 828"/>
              <a:gd name="T79" fmla="*/ 715 h 825"/>
              <a:gd name="T80" fmla="*/ 357 w 828"/>
              <a:gd name="T81" fmla="*/ 767 h 825"/>
              <a:gd name="T82" fmla="*/ 414 w 828"/>
              <a:gd name="T83" fmla="*/ 825 h 825"/>
              <a:gd name="T84" fmla="*/ 472 w 828"/>
              <a:gd name="T85" fmla="*/ 767 h 825"/>
              <a:gd name="T86" fmla="*/ 438 w 828"/>
              <a:gd name="T87" fmla="*/ 715 h 825"/>
              <a:gd name="T88" fmla="*/ 438 w 828"/>
              <a:gd name="T89" fmla="*/ 663 h 825"/>
              <a:gd name="T90" fmla="*/ 572 w 828"/>
              <a:gd name="T91" fmla="*/ 607 h 825"/>
              <a:gd name="T92" fmla="*/ 612 w 828"/>
              <a:gd name="T93" fmla="*/ 647 h 825"/>
              <a:gd name="T94" fmla="*/ 625 w 828"/>
              <a:gd name="T95" fmla="*/ 708 h 825"/>
              <a:gd name="T96" fmla="*/ 706 w 828"/>
              <a:gd name="T97" fmla="*/ 708 h 825"/>
              <a:gd name="T98" fmla="*/ 706 w 828"/>
              <a:gd name="T99" fmla="*/ 627 h 825"/>
              <a:gd name="T100" fmla="*/ 646 w 828"/>
              <a:gd name="T101" fmla="*/ 614 h 825"/>
              <a:gd name="T102" fmla="*/ 606 w 828"/>
              <a:gd name="T103" fmla="*/ 574 h 825"/>
              <a:gd name="T104" fmla="*/ 662 w 828"/>
              <a:gd name="T105" fmla="*/ 438 h 825"/>
              <a:gd name="T106" fmla="*/ 718 w 828"/>
              <a:gd name="T107" fmla="*/ 438 h 825"/>
              <a:gd name="T108" fmla="*/ 770 w 828"/>
              <a:gd name="T109" fmla="*/ 472 h 825"/>
              <a:gd name="T110" fmla="*/ 828 w 828"/>
              <a:gd name="T111" fmla="*/ 414 h 825"/>
              <a:gd name="T112" fmla="*/ 770 w 828"/>
              <a:gd name="T113" fmla="*/ 357 h 825"/>
              <a:gd name="T114" fmla="*/ 414 w 828"/>
              <a:gd name="T115" fmla="*/ 616 h 825"/>
              <a:gd name="T116" fmla="*/ 212 w 828"/>
              <a:gd name="T117" fmla="*/ 414 h 825"/>
              <a:gd name="T118" fmla="*/ 414 w 828"/>
              <a:gd name="T119" fmla="*/ 213 h 825"/>
              <a:gd name="T120" fmla="*/ 615 w 828"/>
              <a:gd name="T121" fmla="*/ 414 h 825"/>
              <a:gd name="T122" fmla="*/ 414 w 828"/>
              <a:gd name="T123" fmla="*/ 616 h 8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28" h="825">
                <a:moveTo>
                  <a:pt x="770" y="357"/>
                </a:moveTo>
                <a:cubicBezTo>
                  <a:pt x="747" y="357"/>
                  <a:pt x="727" y="370"/>
                  <a:pt x="718" y="390"/>
                </a:cubicBezTo>
                <a:cubicBezTo>
                  <a:pt x="662" y="390"/>
                  <a:pt x="662" y="390"/>
                  <a:pt x="662" y="390"/>
                </a:cubicBezTo>
                <a:cubicBezTo>
                  <a:pt x="657" y="339"/>
                  <a:pt x="637" y="293"/>
                  <a:pt x="606" y="255"/>
                </a:cubicBezTo>
                <a:cubicBezTo>
                  <a:pt x="646" y="215"/>
                  <a:pt x="646" y="215"/>
                  <a:pt x="646" y="215"/>
                </a:cubicBezTo>
                <a:cubicBezTo>
                  <a:pt x="666" y="223"/>
                  <a:pt x="690" y="219"/>
                  <a:pt x="706" y="202"/>
                </a:cubicBezTo>
                <a:cubicBezTo>
                  <a:pt x="729" y="180"/>
                  <a:pt x="729" y="143"/>
                  <a:pt x="706" y="121"/>
                </a:cubicBezTo>
                <a:cubicBezTo>
                  <a:pt x="684" y="98"/>
                  <a:pt x="647" y="98"/>
                  <a:pt x="625" y="121"/>
                </a:cubicBezTo>
                <a:cubicBezTo>
                  <a:pt x="609" y="137"/>
                  <a:pt x="604" y="161"/>
                  <a:pt x="612" y="181"/>
                </a:cubicBezTo>
                <a:cubicBezTo>
                  <a:pt x="572" y="221"/>
                  <a:pt x="572" y="221"/>
                  <a:pt x="572" y="221"/>
                </a:cubicBezTo>
                <a:cubicBezTo>
                  <a:pt x="535" y="191"/>
                  <a:pt x="488" y="171"/>
                  <a:pt x="438" y="166"/>
                </a:cubicBezTo>
                <a:cubicBezTo>
                  <a:pt x="438" y="110"/>
                  <a:pt x="438" y="110"/>
                  <a:pt x="438" y="110"/>
                </a:cubicBezTo>
                <a:cubicBezTo>
                  <a:pt x="457" y="101"/>
                  <a:pt x="471" y="81"/>
                  <a:pt x="471" y="58"/>
                </a:cubicBezTo>
                <a:cubicBezTo>
                  <a:pt x="471" y="26"/>
                  <a:pt x="445" y="0"/>
                  <a:pt x="414" y="0"/>
                </a:cubicBezTo>
                <a:cubicBezTo>
                  <a:pt x="382" y="0"/>
                  <a:pt x="356" y="26"/>
                  <a:pt x="356" y="58"/>
                </a:cubicBezTo>
                <a:cubicBezTo>
                  <a:pt x="356" y="81"/>
                  <a:pt x="370" y="101"/>
                  <a:pt x="390" y="110"/>
                </a:cubicBezTo>
                <a:cubicBezTo>
                  <a:pt x="390" y="166"/>
                  <a:pt x="390" y="166"/>
                  <a:pt x="390" y="166"/>
                </a:cubicBezTo>
                <a:cubicBezTo>
                  <a:pt x="340" y="170"/>
                  <a:pt x="295" y="190"/>
                  <a:pt x="258" y="219"/>
                </a:cubicBezTo>
                <a:cubicBezTo>
                  <a:pt x="221" y="182"/>
                  <a:pt x="221" y="182"/>
                  <a:pt x="221" y="182"/>
                </a:cubicBezTo>
                <a:cubicBezTo>
                  <a:pt x="229" y="162"/>
                  <a:pt x="225" y="137"/>
                  <a:pt x="208" y="121"/>
                </a:cubicBezTo>
                <a:cubicBezTo>
                  <a:pt x="186" y="98"/>
                  <a:pt x="149" y="98"/>
                  <a:pt x="127" y="121"/>
                </a:cubicBezTo>
                <a:cubicBezTo>
                  <a:pt x="105" y="143"/>
                  <a:pt x="105" y="180"/>
                  <a:pt x="127" y="202"/>
                </a:cubicBezTo>
                <a:cubicBezTo>
                  <a:pt x="143" y="218"/>
                  <a:pt x="166" y="223"/>
                  <a:pt x="187" y="216"/>
                </a:cubicBezTo>
                <a:cubicBezTo>
                  <a:pt x="223" y="253"/>
                  <a:pt x="223" y="253"/>
                  <a:pt x="223" y="253"/>
                </a:cubicBezTo>
                <a:cubicBezTo>
                  <a:pt x="191" y="291"/>
                  <a:pt x="170" y="338"/>
                  <a:pt x="165" y="391"/>
                </a:cubicBezTo>
                <a:cubicBezTo>
                  <a:pt x="110" y="391"/>
                  <a:pt x="110" y="391"/>
                  <a:pt x="110" y="391"/>
                </a:cubicBezTo>
                <a:cubicBezTo>
                  <a:pt x="101" y="371"/>
                  <a:pt x="81" y="357"/>
                  <a:pt x="58" y="357"/>
                </a:cubicBezTo>
                <a:cubicBezTo>
                  <a:pt x="26" y="357"/>
                  <a:pt x="0" y="383"/>
                  <a:pt x="0" y="415"/>
                </a:cubicBezTo>
                <a:cubicBezTo>
                  <a:pt x="0" y="446"/>
                  <a:pt x="26" y="472"/>
                  <a:pt x="58" y="472"/>
                </a:cubicBezTo>
                <a:cubicBezTo>
                  <a:pt x="81" y="472"/>
                  <a:pt x="101" y="458"/>
                  <a:pt x="110" y="439"/>
                </a:cubicBezTo>
                <a:cubicBezTo>
                  <a:pt x="165" y="439"/>
                  <a:pt x="165" y="439"/>
                  <a:pt x="165" y="439"/>
                </a:cubicBezTo>
                <a:cubicBezTo>
                  <a:pt x="170" y="491"/>
                  <a:pt x="192" y="539"/>
                  <a:pt x="224" y="577"/>
                </a:cubicBezTo>
                <a:cubicBezTo>
                  <a:pt x="188" y="614"/>
                  <a:pt x="188" y="614"/>
                  <a:pt x="188" y="614"/>
                </a:cubicBezTo>
                <a:cubicBezTo>
                  <a:pt x="167" y="606"/>
                  <a:pt x="143" y="610"/>
                  <a:pt x="127" y="627"/>
                </a:cubicBezTo>
                <a:cubicBezTo>
                  <a:pt x="105" y="649"/>
                  <a:pt x="105" y="686"/>
                  <a:pt x="127" y="708"/>
                </a:cubicBezTo>
                <a:cubicBezTo>
                  <a:pt x="149" y="731"/>
                  <a:pt x="186" y="731"/>
                  <a:pt x="208" y="708"/>
                </a:cubicBezTo>
                <a:cubicBezTo>
                  <a:pt x="225" y="692"/>
                  <a:pt x="229" y="668"/>
                  <a:pt x="222" y="647"/>
                </a:cubicBezTo>
                <a:cubicBezTo>
                  <a:pt x="259" y="610"/>
                  <a:pt x="259" y="610"/>
                  <a:pt x="259" y="610"/>
                </a:cubicBezTo>
                <a:cubicBezTo>
                  <a:pt x="296" y="639"/>
                  <a:pt x="341" y="658"/>
                  <a:pt x="390" y="663"/>
                </a:cubicBezTo>
                <a:cubicBezTo>
                  <a:pt x="390" y="715"/>
                  <a:pt x="390" y="715"/>
                  <a:pt x="390" y="715"/>
                </a:cubicBezTo>
                <a:cubicBezTo>
                  <a:pt x="371" y="724"/>
                  <a:pt x="357" y="744"/>
                  <a:pt x="357" y="767"/>
                </a:cubicBezTo>
                <a:cubicBezTo>
                  <a:pt x="357" y="799"/>
                  <a:pt x="383" y="825"/>
                  <a:pt x="414" y="825"/>
                </a:cubicBezTo>
                <a:cubicBezTo>
                  <a:pt x="446" y="825"/>
                  <a:pt x="472" y="799"/>
                  <a:pt x="472" y="767"/>
                </a:cubicBezTo>
                <a:cubicBezTo>
                  <a:pt x="472" y="744"/>
                  <a:pt x="458" y="724"/>
                  <a:pt x="438" y="715"/>
                </a:cubicBezTo>
                <a:cubicBezTo>
                  <a:pt x="438" y="663"/>
                  <a:pt x="438" y="663"/>
                  <a:pt x="438" y="663"/>
                </a:cubicBezTo>
                <a:cubicBezTo>
                  <a:pt x="489" y="658"/>
                  <a:pt x="534" y="638"/>
                  <a:pt x="572" y="607"/>
                </a:cubicBezTo>
                <a:cubicBezTo>
                  <a:pt x="612" y="647"/>
                  <a:pt x="612" y="647"/>
                  <a:pt x="612" y="647"/>
                </a:cubicBezTo>
                <a:cubicBezTo>
                  <a:pt x="604" y="668"/>
                  <a:pt x="609" y="692"/>
                  <a:pt x="625" y="708"/>
                </a:cubicBezTo>
                <a:cubicBezTo>
                  <a:pt x="647" y="731"/>
                  <a:pt x="684" y="731"/>
                  <a:pt x="706" y="708"/>
                </a:cubicBezTo>
                <a:cubicBezTo>
                  <a:pt x="729" y="686"/>
                  <a:pt x="729" y="649"/>
                  <a:pt x="706" y="627"/>
                </a:cubicBezTo>
                <a:cubicBezTo>
                  <a:pt x="690" y="610"/>
                  <a:pt x="666" y="606"/>
                  <a:pt x="646" y="614"/>
                </a:cubicBezTo>
                <a:cubicBezTo>
                  <a:pt x="606" y="574"/>
                  <a:pt x="606" y="574"/>
                  <a:pt x="606" y="574"/>
                </a:cubicBezTo>
                <a:cubicBezTo>
                  <a:pt x="637" y="536"/>
                  <a:pt x="657" y="489"/>
                  <a:pt x="662" y="438"/>
                </a:cubicBezTo>
                <a:cubicBezTo>
                  <a:pt x="718" y="438"/>
                  <a:pt x="718" y="438"/>
                  <a:pt x="718" y="438"/>
                </a:cubicBezTo>
                <a:cubicBezTo>
                  <a:pt x="727" y="458"/>
                  <a:pt x="747" y="472"/>
                  <a:pt x="770" y="472"/>
                </a:cubicBezTo>
                <a:cubicBezTo>
                  <a:pt x="802" y="472"/>
                  <a:pt x="828" y="446"/>
                  <a:pt x="828" y="414"/>
                </a:cubicBezTo>
                <a:cubicBezTo>
                  <a:pt x="828" y="382"/>
                  <a:pt x="802" y="357"/>
                  <a:pt x="770" y="357"/>
                </a:cubicBezTo>
                <a:close/>
                <a:moveTo>
                  <a:pt x="414" y="616"/>
                </a:moveTo>
                <a:cubicBezTo>
                  <a:pt x="302" y="616"/>
                  <a:pt x="212" y="525"/>
                  <a:pt x="212" y="414"/>
                </a:cubicBezTo>
                <a:cubicBezTo>
                  <a:pt x="212" y="303"/>
                  <a:pt x="302" y="213"/>
                  <a:pt x="414" y="213"/>
                </a:cubicBezTo>
                <a:cubicBezTo>
                  <a:pt x="525" y="213"/>
                  <a:pt x="615" y="303"/>
                  <a:pt x="615" y="414"/>
                </a:cubicBezTo>
                <a:cubicBezTo>
                  <a:pt x="615" y="525"/>
                  <a:pt x="525" y="616"/>
                  <a:pt x="414" y="616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 extrusionH="254000" prstMaterial="softEdge">
            <a:contourClr>
              <a:schemeClr val="tx1"/>
            </a:contourClr>
          </a:sp3d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16" name="Freeform 9"/>
          <p:cNvSpPr>
            <a:spLocks noEditPoints="1"/>
          </p:cNvSpPr>
          <p:nvPr userDrawn="1"/>
        </p:nvSpPr>
        <p:spPr bwMode="auto">
          <a:xfrm rot="1800000">
            <a:off x="5941957" y="1676307"/>
            <a:ext cx="81767" cy="108639"/>
          </a:xfrm>
          <a:custGeom>
            <a:avLst/>
            <a:gdLst>
              <a:gd name="T0" fmla="*/ 770 w 828"/>
              <a:gd name="T1" fmla="*/ 357 h 825"/>
              <a:gd name="T2" fmla="*/ 718 w 828"/>
              <a:gd name="T3" fmla="*/ 390 h 825"/>
              <a:gd name="T4" fmla="*/ 662 w 828"/>
              <a:gd name="T5" fmla="*/ 390 h 825"/>
              <a:gd name="T6" fmla="*/ 606 w 828"/>
              <a:gd name="T7" fmla="*/ 255 h 825"/>
              <a:gd name="T8" fmla="*/ 646 w 828"/>
              <a:gd name="T9" fmla="*/ 215 h 825"/>
              <a:gd name="T10" fmla="*/ 706 w 828"/>
              <a:gd name="T11" fmla="*/ 202 h 825"/>
              <a:gd name="T12" fmla="*/ 706 w 828"/>
              <a:gd name="T13" fmla="*/ 121 h 825"/>
              <a:gd name="T14" fmla="*/ 625 w 828"/>
              <a:gd name="T15" fmla="*/ 121 h 825"/>
              <a:gd name="T16" fmla="*/ 612 w 828"/>
              <a:gd name="T17" fmla="*/ 181 h 825"/>
              <a:gd name="T18" fmla="*/ 572 w 828"/>
              <a:gd name="T19" fmla="*/ 221 h 825"/>
              <a:gd name="T20" fmla="*/ 438 w 828"/>
              <a:gd name="T21" fmla="*/ 166 h 825"/>
              <a:gd name="T22" fmla="*/ 438 w 828"/>
              <a:gd name="T23" fmla="*/ 110 h 825"/>
              <a:gd name="T24" fmla="*/ 471 w 828"/>
              <a:gd name="T25" fmla="*/ 58 h 825"/>
              <a:gd name="T26" fmla="*/ 414 w 828"/>
              <a:gd name="T27" fmla="*/ 0 h 825"/>
              <a:gd name="T28" fmla="*/ 356 w 828"/>
              <a:gd name="T29" fmla="*/ 58 h 825"/>
              <a:gd name="T30" fmla="*/ 390 w 828"/>
              <a:gd name="T31" fmla="*/ 110 h 825"/>
              <a:gd name="T32" fmla="*/ 390 w 828"/>
              <a:gd name="T33" fmla="*/ 166 h 825"/>
              <a:gd name="T34" fmla="*/ 258 w 828"/>
              <a:gd name="T35" fmla="*/ 219 h 825"/>
              <a:gd name="T36" fmla="*/ 221 w 828"/>
              <a:gd name="T37" fmla="*/ 182 h 825"/>
              <a:gd name="T38" fmla="*/ 208 w 828"/>
              <a:gd name="T39" fmla="*/ 121 h 825"/>
              <a:gd name="T40" fmla="*/ 127 w 828"/>
              <a:gd name="T41" fmla="*/ 121 h 825"/>
              <a:gd name="T42" fmla="*/ 127 w 828"/>
              <a:gd name="T43" fmla="*/ 202 h 825"/>
              <a:gd name="T44" fmla="*/ 187 w 828"/>
              <a:gd name="T45" fmla="*/ 216 h 825"/>
              <a:gd name="T46" fmla="*/ 223 w 828"/>
              <a:gd name="T47" fmla="*/ 253 h 825"/>
              <a:gd name="T48" fmla="*/ 165 w 828"/>
              <a:gd name="T49" fmla="*/ 391 h 825"/>
              <a:gd name="T50" fmla="*/ 110 w 828"/>
              <a:gd name="T51" fmla="*/ 391 h 825"/>
              <a:gd name="T52" fmla="*/ 58 w 828"/>
              <a:gd name="T53" fmla="*/ 357 h 825"/>
              <a:gd name="T54" fmla="*/ 0 w 828"/>
              <a:gd name="T55" fmla="*/ 415 h 825"/>
              <a:gd name="T56" fmla="*/ 58 w 828"/>
              <a:gd name="T57" fmla="*/ 472 h 825"/>
              <a:gd name="T58" fmla="*/ 110 w 828"/>
              <a:gd name="T59" fmla="*/ 439 h 825"/>
              <a:gd name="T60" fmla="*/ 165 w 828"/>
              <a:gd name="T61" fmla="*/ 439 h 825"/>
              <a:gd name="T62" fmla="*/ 224 w 828"/>
              <a:gd name="T63" fmla="*/ 577 h 825"/>
              <a:gd name="T64" fmla="*/ 188 w 828"/>
              <a:gd name="T65" fmla="*/ 614 h 825"/>
              <a:gd name="T66" fmla="*/ 127 w 828"/>
              <a:gd name="T67" fmla="*/ 627 h 825"/>
              <a:gd name="T68" fmla="*/ 127 w 828"/>
              <a:gd name="T69" fmla="*/ 708 h 825"/>
              <a:gd name="T70" fmla="*/ 208 w 828"/>
              <a:gd name="T71" fmla="*/ 708 h 825"/>
              <a:gd name="T72" fmla="*/ 222 w 828"/>
              <a:gd name="T73" fmla="*/ 647 h 825"/>
              <a:gd name="T74" fmla="*/ 259 w 828"/>
              <a:gd name="T75" fmla="*/ 610 h 825"/>
              <a:gd name="T76" fmla="*/ 390 w 828"/>
              <a:gd name="T77" fmla="*/ 663 h 825"/>
              <a:gd name="T78" fmla="*/ 390 w 828"/>
              <a:gd name="T79" fmla="*/ 715 h 825"/>
              <a:gd name="T80" fmla="*/ 357 w 828"/>
              <a:gd name="T81" fmla="*/ 767 h 825"/>
              <a:gd name="T82" fmla="*/ 414 w 828"/>
              <a:gd name="T83" fmla="*/ 825 h 825"/>
              <a:gd name="T84" fmla="*/ 472 w 828"/>
              <a:gd name="T85" fmla="*/ 767 h 825"/>
              <a:gd name="T86" fmla="*/ 438 w 828"/>
              <a:gd name="T87" fmla="*/ 715 h 825"/>
              <a:gd name="T88" fmla="*/ 438 w 828"/>
              <a:gd name="T89" fmla="*/ 663 h 825"/>
              <a:gd name="T90" fmla="*/ 572 w 828"/>
              <a:gd name="T91" fmla="*/ 607 h 825"/>
              <a:gd name="T92" fmla="*/ 612 w 828"/>
              <a:gd name="T93" fmla="*/ 647 h 825"/>
              <a:gd name="T94" fmla="*/ 625 w 828"/>
              <a:gd name="T95" fmla="*/ 708 h 825"/>
              <a:gd name="T96" fmla="*/ 706 w 828"/>
              <a:gd name="T97" fmla="*/ 708 h 825"/>
              <a:gd name="T98" fmla="*/ 706 w 828"/>
              <a:gd name="T99" fmla="*/ 627 h 825"/>
              <a:gd name="T100" fmla="*/ 646 w 828"/>
              <a:gd name="T101" fmla="*/ 614 h 825"/>
              <a:gd name="T102" fmla="*/ 606 w 828"/>
              <a:gd name="T103" fmla="*/ 574 h 825"/>
              <a:gd name="T104" fmla="*/ 662 w 828"/>
              <a:gd name="T105" fmla="*/ 438 h 825"/>
              <a:gd name="T106" fmla="*/ 718 w 828"/>
              <a:gd name="T107" fmla="*/ 438 h 825"/>
              <a:gd name="T108" fmla="*/ 770 w 828"/>
              <a:gd name="T109" fmla="*/ 472 h 825"/>
              <a:gd name="T110" fmla="*/ 828 w 828"/>
              <a:gd name="T111" fmla="*/ 414 h 825"/>
              <a:gd name="T112" fmla="*/ 770 w 828"/>
              <a:gd name="T113" fmla="*/ 357 h 825"/>
              <a:gd name="T114" fmla="*/ 414 w 828"/>
              <a:gd name="T115" fmla="*/ 616 h 825"/>
              <a:gd name="T116" fmla="*/ 212 w 828"/>
              <a:gd name="T117" fmla="*/ 414 h 825"/>
              <a:gd name="T118" fmla="*/ 414 w 828"/>
              <a:gd name="T119" fmla="*/ 213 h 825"/>
              <a:gd name="T120" fmla="*/ 615 w 828"/>
              <a:gd name="T121" fmla="*/ 414 h 825"/>
              <a:gd name="T122" fmla="*/ 414 w 828"/>
              <a:gd name="T123" fmla="*/ 616 h 8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28" h="825">
                <a:moveTo>
                  <a:pt x="770" y="357"/>
                </a:moveTo>
                <a:cubicBezTo>
                  <a:pt x="747" y="357"/>
                  <a:pt x="727" y="370"/>
                  <a:pt x="718" y="390"/>
                </a:cubicBezTo>
                <a:cubicBezTo>
                  <a:pt x="662" y="390"/>
                  <a:pt x="662" y="390"/>
                  <a:pt x="662" y="390"/>
                </a:cubicBezTo>
                <a:cubicBezTo>
                  <a:pt x="657" y="339"/>
                  <a:pt x="637" y="293"/>
                  <a:pt x="606" y="255"/>
                </a:cubicBezTo>
                <a:cubicBezTo>
                  <a:pt x="646" y="215"/>
                  <a:pt x="646" y="215"/>
                  <a:pt x="646" y="215"/>
                </a:cubicBezTo>
                <a:cubicBezTo>
                  <a:pt x="666" y="223"/>
                  <a:pt x="690" y="219"/>
                  <a:pt x="706" y="202"/>
                </a:cubicBezTo>
                <a:cubicBezTo>
                  <a:pt x="729" y="180"/>
                  <a:pt x="729" y="143"/>
                  <a:pt x="706" y="121"/>
                </a:cubicBezTo>
                <a:cubicBezTo>
                  <a:pt x="684" y="98"/>
                  <a:pt x="647" y="98"/>
                  <a:pt x="625" y="121"/>
                </a:cubicBezTo>
                <a:cubicBezTo>
                  <a:pt x="609" y="137"/>
                  <a:pt x="604" y="161"/>
                  <a:pt x="612" y="181"/>
                </a:cubicBezTo>
                <a:cubicBezTo>
                  <a:pt x="572" y="221"/>
                  <a:pt x="572" y="221"/>
                  <a:pt x="572" y="221"/>
                </a:cubicBezTo>
                <a:cubicBezTo>
                  <a:pt x="535" y="191"/>
                  <a:pt x="488" y="171"/>
                  <a:pt x="438" y="166"/>
                </a:cubicBezTo>
                <a:cubicBezTo>
                  <a:pt x="438" y="110"/>
                  <a:pt x="438" y="110"/>
                  <a:pt x="438" y="110"/>
                </a:cubicBezTo>
                <a:cubicBezTo>
                  <a:pt x="457" y="101"/>
                  <a:pt x="471" y="81"/>
                  <a:pt x="471" y="58"/>
                </a:cubicBezTo>
                <a:cubicBezTo>
                  <a:pt x="471" y="26"/>
                  <a:pt x="445" y="0"/>
                  <a:pt x="414" y="0"/>
                </a:cubicBezTo>
                <a:cubicBezTo>
                  <a:pt x="382" y="0"/>
                  <a:pt x="356" y="26"/>
                  <a:pt x="356" y="58"/>
                </a:cubicBezTo>
                <a:cubicBezTo>
                  <a:pt x="356" y="81"/>
                  <a:pt x="370" y="101"/>
                  <a:pt x="390" y="110"/>
                </a:cubicBezTo>
                <a:cubicBezTo>
                  <a:pt x="390" y="166"/>
                  <a:pt x="390" y="166"/>
                  <a:pt x="390" y="166"/>
                </a:cubicBezTo>
                <a:cubicBezTo>
                  <a:pt x="340" y="170"/>
                  <a:pt x="295" y="190"/>
                  <a:pt x="258" y="219"/>
                </a:cubicBezTo>
                <a:cubicBezTo>
                  <a:pt x="221" y="182"/>
                  <a:pt x="221" y="182"/>
                  <a:pt x="221" y="182"/>
                </a:cubicBezTo>
                <a:cubicBezTo>
                  <a:pt x="229" y="162"/>
                  <a:pt x="225" y="137"/>
                  <a:pt x="208" y="121"/>
                </a:cubicBezTo>
                <a:cubicBezTo>
                  <a:pt x="186" y="98"/>
                  <a:pt x="149" y="98"/>
                  <a:pt x="127" y="121"/>
                </a:cubicBezTo>
                <a:cubicBezTo>
                  <a:pt x="105" y="143"/>
                  <a:pt x="105" y="180"/>
                  <a:pt x="127" y="202"/>
                </a:cubicBezTo>
                <a:cubicBezTo>
                  <a:pt x="143" y="218"/>
                  <a:pt x="166" y="223"/>
                  <a:pt x="187" y="216"/>
                </a:cubicBezTo>
                <a:cubicBezTo>
                  <a:pt x="223" y="253"/>
                  <a:pt x="223" y="253"/>
                  <a:pt x="223" y="253"/>
                </a:cubicBezTo>
                <a:cubicBezTo>
                  <a:pt x="191" y="291"/>
                  <a:pt x="170" y="338"/>
                  <a:pt x="165" y="391"/>
                </a:cubicBezTo>
                <a:cubicBezTo>
                  <a:pt x="110" y="391"/>
                  <a:pt x="110" y="391"/>
                  <a:pt x="110" y="391"/>
                </a:cubicBezTo>
                <a:cubicBezTo>
                  <a:pt x="101" y="371"/>
                  <a:pt x="81" y="357"/>
                  <a:pt x="58" y="357"/>
                </a:cubicBezTo>
                <a:cubicBezTo>
                  <a:pt x="26" y="357"/>
                  <a:pt x="0" y="383"/>
                  <a:pt x="0" y="415"/>
                </a:cubicBezTo>
                <a:cubicBezTo>
                  <a:pt x="0" y="446"/>
                  <a:pt x="26" y="472"/>
                  <a:pt x="58" y="472"/>
                </a:cubicBezTo>
                <a:cubicBezTo>
                  <a:pt x="81" y="472"/>
                  <a:pt x="101" y="458"/>
                  <a:pt x="110" y="439"/>
                </a:cubicBezTo>
                <a:cubicBezTo>
                  <a:pt x="165" y="439"/>
                  <a:pt x="165" y="439"/>
                  <a:pt x="165" y="439"/>
                </a:cubicBezTo>
                <a:cubicBezTo>
                  <a:pt x="170" y="491"/>
                  <a:pt x="192" y="539"/>
                  <a:pt x="224" y="577"/>
                </a:cubicBezTo>
                <a:cubicBezTo>
                  <a:pt x="188" y="614"/>
                  <a:pt x="188" y="614"/>
                  <a:pt x="188" y="614"/>
                </a:cubicBezTo>
                <a:cubicBezTo>
                  <a:pt x="167" y="606"/>
                  <a:pt x="143" y="610"/>
                  <a:pt x="127" y="627"/>
                </a:cubicBezTo>
                <a:cubicBezTo>
                  <a:pt x="105" y="649"/>
                  <a:pt x="105" y="686"/>
                  <a:pt x="127" y="708"/>
                </a:cubicBezTo>
                <a:cubicBezTo>
                  <a:pt x="149" y="731"/>
                  <a:pt x="186" y="731"/>
                  <a:pt x="208" y="708"/>
                </a:cubicBezTo>
                <a:cubicBezTo>
                  <a:pt x="225" y="692"/>
                  <a:pt x="229" y="668"/>
                  <a:pt x="222" y="647"/>
                </a:cubicBezTo>
                <a:cubicBezTo>
                  <a:pt x="259" y="610"/>
                  <a:pt x="259" y="610"/>
                  <a:pt x="259" y="610"/>
                </a:cubicBezTo>
                <a:cubicBezTo>
                  <a:pt x="296" y="639"/>
                  <a:pt x="341" y="658"/>
                  <a:pt x="390" y="663"/>
                </a:cubicBezTo>
                <a:cubicBezTo>
                  <a:pt x="390" y="715"/>
                  <a:pt x="390" y="715"/>
                  <a:pt x="390" y="715"/>
                </a:cubicBezTo>
                <a:cubicBezTo>
                  <a:pt x="371" y="724"/>
                  <a:pt x="357" y="744"/>
                  <a:pt x="357" y="767"/>
                </a:cubicBezTo>
                <a:cubicBezTo>
                  <a:pt x="357" y="799"/>
                  <a:pt x="383" y="825"/>
                  <a:pt x="414" y="825"/>
                </a:cubicBezTo>
                <a:cubicBezTo>
                  <a:pt x="446" y="825"/>
                  <a:pt x="472" y="799"/>
                  <a:pt x="472" y="767"/>
                </a:cubicBezTo>
                <a:cubicBezTo>
                  <a:pt x="472" y="744"/>
                  <a:pt x="458" y="724"/>
                  <a:pt x="438" y="715"/>
                </a:cubicBezTo>
                <a:cubicBezTo>
                  <a:pt x="438" y="663"/>
                  <a:pt x="438" y="663"/>
                  <a:pt x="438" y="663"/>
                </a:cubicBezTo>
                <a:cubicBezTo>
                  <a:pt x="489" y="658"/>
                  <a:pt x="534" y="638"/>
                  <a:pt x="572" y="607"/>
                </a:cubicBezTo>
                <a:cubicBezTo>
                  <a:pt x="612" y="647"/>
                  <a:pt x="612" y="647"/>
                  <a:pt x="612" y="647"/>
                </a:cubicBezTo>
                <a:cubicBezTo>
                  <a:pt x="604" y="668"/>
                  <a:pt x="609" y="692"/>
                  <a:pt x="625" y="708"/>
                </a:cubicBezTo>
                <a:cubicBezTo>
                  <a:pt x="647" y="731"/>
                  <a:pt x="684" y="731"/>
                  <a:pt x="706" y="708"/>
                </a:cubicBezTo>
                <a:cubicBezTo>
                  <a:pt x="729" y="686"/>
                  <a:pt x="729" y="649"/>
                  <a:pt x="706" y="627"/>
                </a:cubicBezTo>
                <a:cubicBezTo>
                  <a:pt x="690" y="610"/>
                  <a:pt x="666" y="606"/>
                  <a:pt x="646" y="614"/>
                </a:cubicBezTo>
                <a:cubicBezTo>
                  <a:pt x="606" y="574"/>
                  <a:pt x="606" y="574"/>
                  <a:pt x="606" y="574"/>
                </a:cubicBezTo>
                <a:cubicBezTo>
                  <a:pt x="637" y="536"/>
                  <a:pt x="657" y="489"/>
                  <a:pt x="662" y="438"/>
                </a:cubicBezTo>
                <a:cubicBezTo>
                  <a:pt x="718" y="438"/>
                  <a:pt x="718" y="438"/>
                  <a:pt x="718" y="438"/>
                </a:cubicBezTo>
                <a:cubicBezTo>
                  <a:pt x="727" y="458"/>
                  <a:pt x="747" y="472"/>
                  <a:pt x="770" y="472"/>
                </a:cubicBezTo>
                <a:cubicBezTo>
                  <a:pt x="802" y="472"/>
                  <a:pt x="828" y="446"/>
                  <a:pt x="828" y="414"/>
                </a:cubicBezTo>
                <a:cubicBezTo>
                  <a:pt x="828" y="382"/>
                  <a:pt x="802" y="357"/>
                  <a:pt x="770" y="357"/>
                </a:cubicBezTo>
                <a:close/>
                <a:moveTo>
                  <a:pt x="414" y="616"/>
                </a:moveTo>
                <a:cubicBezTo>
                  <a:pt x="302" y="616"/>
                  <a:pt x="212" y="525"/>
                  <a:pt x="212" y="414"/>
                </a:cubicBezTo>
                <a:cubicBezTo>
                  <a:pt x="212" y="303"/>
                  <a:pt x="302" y="213"/>
                  <a:pt x="414" y="213"/>
                </a:cubicBezTo>
                <a:cubicBezTo>
                  <a:pt x="525" y="213"/>
                  <a:pt x="615" y="303"/>
                  <a:pt x="615" y="414"/>
                </a:cubicBezTo>
                <a:cubicBezTo>
                  <a:pt x="615" y="525"/>
                  <a:pt x="525" y="616"/>
                  <a:pt x="414" y="616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 extrusionH="254000" prstMaterial="softEdge">
            <a:contourClr>
              <a:schemeClr val="tx1"/>
            </a:contourClr>
          </a:sp3d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17" name="Freeform 9"/>
          <p:cNvSpPr>
            <a:spLocks noEditPoints="1"/>
          </p:cNvSpPr>
          <p:nvPr userDrawn="1"/>
        </p:nvSpPr>
        <p:spPr bwMode="auto">
          <a:xfrm rot="1800000">
            <a:off x="5294459" y="1848981"/>
            <a:ext cx="161973" cy="215204"/>
          </a:xfrm>
          <a:custGeom>
            <a:avLst/>
            <a:gdLst>
              <a:gd name="T0" fmla="*/ 770 w 828"/>
              <a:gd name="T1" fmla="*/ 357 h 825"/>
              <a:gd name="T2" fmla="*/ 718 w 828"/>
              <a:gd name="T3" fmla="*/ 390 h 825"/>
              <a:gd name="T4" fmla="*/ 662 w 828"/>
              <a:gd name="T5" fmla="*/ 390 h 825"/>
              <a:gd name="T6" fmla="*/ 606 w 828"/>
              <a:gd name="T7" fmla="*/ 255 h 825"/>
              <a:gd name="T8" fmla="*/ 646 w 828"/>
              <a:gd name="T9" fmla="*/ 215 h 825"/>
              <a:gd name="T10" fmla="*/ 706 w 828"/>
              <a:gd name="T11" fmla="*/ 202 h 825"/>
              <a:gd name="T12" fmla="*/ 706 w 828"/>
              <a:gd name="T13" fmla="*/ 121 h 825"/>
              <a:gd name="T14" fmla="*/ 625 w 828"/>
              <a:gd name="T15" fmla="*/ 121 h 825"/>
              <a:gd name="T16" fmla="*/ 612 w 828"/>
              <a:gd name="T17" fmla="*/ 181 h 825"/>
              <a:gd name="T18" fmla="*/ 572 w 828"/>
              <a:gd name="T19" fmla="*/ 221 h 825"/>
              <a:gd name="T20" fmla="*/ 438 w 828"/>
              <a:gd name="T21" fmla="*/ 166 h 825"/>
              <a:gd name="T22" fmla="*/ 438 w 828"/>
              <a:gd name="T23" fmla="*/ 110 h 825"/>
              <a:gd name="T24" fmla="*/ 471 w 828"/>
              <a:gd name="T25" fmla="*/ 58 h 825"/>
              <a:gd name="T26" fmla="*/ 414 w 828"/>
              <a:gd name="T27" fmla="*/ 0 h 825"/>
              <a:gd name="T28" fmla="*/ 356 w 828"/>
              <a:gd name="T29" fmla="*/ 58 h 825"/>
              <a:gd name="T30" fmla="*/ 390 w 828"/>
              <a:gd name="T31" fmla="*/ 110 h 825"/>
              <a:gd name="T32" fmla="*/ 390 w 828"/>
              <a:gd name="T33" fmla="*/ 166 h 825"/>
              <a:gd name="T34" fmla="*/ 258 w 828"/>
              <a:gd name="T35" fmla="*/ 219 h 825"/>
              <a:gd name="T36" fmla="*/ 221 w 828"/>
              <a:gd name="T37" fmla="*/ 182 h 825"/>
              <a:gd name="T38" fmla="*/ 208 w 828"/>
              <a:gd name="T39" fmla="*/ 121 h 825"/>
              <a:gd name="T40" fmla="*/ 127 w 828"/>
              <a:gd name="T41" fmla="*/ 121 h 825"/>
              <a:gd name="T42" fmla="*/ 127 w 828"/>
              <a:gd name="T43" fmla="*/ 202 h 825"/>
              <a:gd name="T44" fmla="*/ 187 w 828"/>
              <a:gd name="T45" fmla="*/ 216 h 825"/>
              <a:gd name="T46" fmla="*/ 223 w 828"/>
              <a:gd name="T47" fmla="*/ 253 h 825"/>
              <a:gd name="T48" fmla="*/ 165 w 828"/>
              <a:gd name="T49" fmla="*/ 391 h 825"/>
              <a:gd name="T50" fmla="*/ 110 w 828"/>
              <a:gd name="T51" fmla="*/ 391 h 825"/>
              <a:gd name="T52" fmla="*/ 58 w 828"/>
              <a:gd name="T53" fmla="*/ 357 h 825"/>
              <a:gd name="T54" fmla="*/ 0 w 828"/>
              <a:gd name="T55" fmla="*/ 415 h 825"/>
              <a:gd name="T56" fmla="*/ 58 w 828"/>
              <a:gd name="T57" fmla="*/ 472 h 825"/>
              <a:gd name="T58" fmla="*/ 110 w 828"/>
              <a:gd name="T59" fmla="*/ 439 h 825"/>
              <a:gd name="T60" fmla="*/ 165 w 828"/>
              <a:gd name="T61" fmla="*/ 439 h 825"/>
              <a:gd name="T62" fmla="*/ 224 w 828"/>
              <a:gd name="T63" fmla="*/ 577 h 825"/>
              <a:gd name="T64" fmla="*/ 188 w 828"/>
              <a:gd name="T65" fmla="*/ 614 h 825"/>
              <a:gd name="T66" fmla="*/ 127 w 828"/>
              <a:gd name="T67" fmla="*/ 627 h 825"/>
              <a:gd name="T68" fmla="*/ 127 w 828"/>
              <a:gd name="T69" fmla="*/ 708 h 825"/>
              <a:gd name="T70" fmla="*/ 208 w 828"/>
              <a:gd name="T71" fmla="*/ 708 h 825"/>
              <a:gd name="T72" fmla="*/ 222 w 828"/>
              <a:gd name="T73" fmla="*/ 647 h 825"/>
              <a:gd name="T74" fmla="*/ 259 w 828"/>
              <a:gd name="T75" fmla="*/ 610 h 825"/>
              <a:gd name="T76" fmla="*/ 390 w 828"/>
              <a:gd name="T77" fmla="*/ 663 h 825"/>
              <a:gd name="T78" fmla="*/ 390 w 828"/>
              <a:gd name="T79" fmla="*/ 715 h 825"/>
              <a:gd name="T80" fmla="*/ 357 w 828"/>
              <a:gd name="T81" fmla="*/ 767 h 825"/>
              <a:gd name="T82" fmla="*/ 414 w 828"/>
              <a:gd name="T83" fmla="*/ 825 h 825"/>
              <a:gd name="T84" fmla="*/ 472 w 828"/>
              <a:gd name="T85" fmla="*/ 767 h 825"/>
              <a:gd name="T86" fmla="*/ 438 w 828"/>
              <a:gd name="T87" fmla="*/ 715 h 825"/>
              <a:gd name="T88" fmla="*/ 438 w 828"/>
              <a:gd name="T89" fmla="*/ 663 h 825"/>
              <a:gd name="T90" fmla="*/ 572 w 828"/>
              <a:gd name="T91" fmla="*/ 607 h 825"/>
              <a:gd name="T92" fmla="*/ 612 w 828"/>
              <a:gd name="T93" fmla="*/ 647 h 825"/>
              <a:gd name="T94" fmla="*/ 625 w 828"/>
              <a:gd name="T95" fmla="*/ 708 h 825"/>
              <a:gd name="T96" fmla="*/ 706 w 828"/>
              <a:gd name="T97" fmla="*/ 708 h 825"/>
              <a:gd name="T98" fmla="*/ 706 w 828"/>
              <a:gd name="T99" fmla="*/ 627 h 825"/>
              <a:gd name="T100" fmla="*/ 646 w 828"/>
              <a:gd name="T101" fmla="*/ 614 h 825"/>
              <a:gd name="T102" fmla="*/ 606 w 828"/>
              <a:gd name="T103" fmla="*/ 574 h 825"/>
              <a:gd name="T104" fmla="*/ 662 w 828"/>
              <a:gd name="T105" fmla="*/ 438 h 825"/>
              <a:gd name="T106" fmla="*/ 718 w 828"/>
              <a:gd name="T107" fmla="*/ 438 h 825"/>
              <a:gd name="T108" fmla="*/ 770 w 828"/>
              <a:gd name="T109" fmla="*/ 472 h 825"/>
              <a:gd name="T110" fmla="*/ 828 w 828"/>
              <a:gd name="T111" fmla="*/ 414 h 825"/>
              <a:gd name="T112" fmla="*/ 770 w 828"/>
              <a:gd name="T113" fmla="*/ 357 h 825"/>
              <a:gd name="T114" fmla="*/ 414 w 828"/>
              <a:gd name="T115" fmla="*/ 616 h 825"/>
              <a:gd name="T116" fmla="*/ 212 w 828"/>
              <a:gd name="T117" fmla="*/ 414 h 825"/>
              <a:gd name="T118" fmla="*/ 414 w 828"/>
              <a:gd name="T119" fmla="*/ 213 h 825"/>
              <a:gd name="T120" fmla="*/ 615 w 828"/>
              <a:gd name="T121" fmla="*/ 414 h 825"/>
              <a:gd name="T122" fmla="*/ 414 w 828"/>
              <a:gd name="T123" fmla="*/ 616 h 8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28" h="825">
                <a:moveTo>
                  <a:pt x="770" y="357"/>
                </a:moveTo>
                <a:cubicBezTo>
                  <a:pt x="747" y="357"/>
                  <a:pt x="727" y="370"/>
                  <a:pt x="718" y="390"/>
                </a:cubicBezTo>
                <a:cubicBezTo>
                  <a:pt x="662" y="390"/>
                  <a:pt x="662" y="390"/>
                  <a:pt x="662" y="390"/>
                </a:cubicBezTo>
                <a:cubicBezTo>
                  <a:pt x="657" y="339"/>
                  <a:pt x="637" y="293"/>
                  <a:pt x="606" y="255"/>
                </a:cubicBezTo>
                <a:cubicBezTo>
                  <a:pt x="646" y="215"/>
                  <a:pt x="646" y="215"/>
                  <a:pt x="646" y="215"/>
                </a:cubicBezTo>
                <a:cubicBezTo>
                  <a:pt x="666" y="223"/>
                  <a:pt x="690" y="219"/>
                  <a:pt x="706" y="202"/>
                </a:cubicBezTo>
                <a:cubicBezTo>
                  <a:pt x="729" y="180"/>
                  <a:pt x="729" y="143"/>
                  <a:pt x="706" y="121"/>
                </a:cubicBezTo>
                <a:cubicBezTo>
                  <a:pt x="684" y="98"/>
                  <a:pt x="647" y="98"/>
                  <a:pt x="625" y="121"/>
                </a:cubicBezTo>
                <a:cubicBezTo>
                  <a:pt x="609" y="137"/>
                  <a:pt x="604" y="161"/>
                  <a:pt x="612" y="181"/>
                </a:cubicBezTo>
                <a:cubicBezTo>
                  <a:pt x="572" y="221"/>
                  <a:pt x="572" y="221"/>
                  <a:pt x="572" y="221"/>
                </a:cubicBezTo>
                <a:cubicBezTo>
                  <a:pt x="535" y="191"/>
                  <a:pt x="488" y="171"/>
                  <a:pt x="438" y="166"/>
                </a:cubicBezTo>
                <a:cubicBezTo>
                  <a:pt x="438" y="110"/>
                  <a:pt x="438" y="110"/>
                  <a:pt x="438" y="110"/>
                </a:cubicBezTo>
                <a:cubicBezTo>
                  <a:pt x="457" y="101"/>
                  <a:pt x="471" y="81"/>
                  <a:pt x="471" y="58"/>
                </a:cubicBezTo>
                <a:cubicBezTo>
                  <a:pt x="471" y="26"/>
                  <a:pt x="445" y="0"/>
                  <a:pt x="414" y="0"/>
                </a:cubicBezTo>
                <a:cubicBezTo>
                  <a:pt x="382" y="0"/>
                  <a:pt x="356" y="26"/>
                  <a:pt x="356" y="58"/>
                </a:cubicBezTo>
                <a:cubicBezTo>
                  <a:pt x="356" y="81"/>
                  <a:pt x="370" y="101"/>
                  <a:pt x="390" y="110"/>
                </a:cubicBezTo>
                <a:cubicBezTo>
                  <a:pt x="390" y="166"/>
                  <a:pt x="390" y="166"/>
                  <a:pt x="390" y="166"/>
                </a:cubicBezTo>
                <a:cubicBezTo>
                  <a:pt x="340" y="170"/>
                  <a:pt x="295" y="190"/>
                  <a:pt x="258" y="219"/>
                </a:cubicBezTo>
                <a:cubicBezTo>
                  <a:pt x="221" y="182"/>
                  <a:pt x="221" y="182"/>
                  <a:pt x="221" y="182"/>
                </a:cubicBezTo>
                <a:cubicBezTo>
                  <a:pt x="229" y="162"/>
                  <a:pt x="225" y="137"/>
                  <a:pt x="208" y="121"/>
                </a:cubicBezTo>
                <a:cubicBezTo>
                  <a:pt x="186" y="98"/>
                  <a:pt x="149" y="98"/>
                  <a:pt x="127" y="121"/>
                </a:cubicBezTo>
                <a:cubicBezTo>
                  <a:pt x="105" y="143"/>
                  <a:pt x="105" y="180"/>
                  <a:pt x="127" y="202"/>
                </a:cubicBezTo>
                <a:cubicBezTo>
                  <a:pt x="143" y="218"/>
                  <a:pt x="166" y="223"/>
                  <a:pt x="187" y="216"/>
                </a:cubicBezTo>
                <a:cubicBezTo>
                  <a:pt x="223" y="253"/>
                  <a:pt x="223" y="253"/>
                  <a:pt x="223" y="253"/>
                </a:cubicBezTo>
                <a:cubicBezTo>
                  <a:pt x="191" y="291"/>
                  <a:pt x="170" y="338"/>
                  <a:pt x="165" y="391"/>
                </a:cubicBezTo>
                <a:cubicBezTo>
                  <a:pt x="110" y="391"/>
                  <a:pt x="110" y="391"/>
                  <a:pt x="110" y="391"/>
                </a:cubicBezTo>
                <a:cubicBezTo>
                  <a:pt x="101" y="371"/>
                  <a:pt x="81" y="357"/>
                  <a:pt x="58" y="357"/>
                </a:cubicBezTo>
                <a:cubicBezTo>
                  <a:pt x="26" y="357"/>
                  <a:pt x="0" y="383"/>
                  <a:pt x="0" y="415"/>
                </a:cubicBezTo>
                <a:cubicBezTo>
                  <a:pt x="0" y="446"/>
                  <a:pt x="26" y="472"/>
                  <a:pt x="58" y="472"/>
                </a:cubicBezTo>
                <a:cubicBezTo>
                  <a:pt x="81" y="472"/>
                  <a:pt x="101" y="458"/>
                  <a:pt x="110" y="439"/>
                </a:cubicBezTo>
                <a:cubicBezTo>
                  <a:pt x="165" y="439"/>
                  <a:pt x="165" y="439"/>
                  <a:pt x="165" y="439"/>
                </a:cubicBezTo>
                <a:cubicBezTo>
                  <a:pt x="170" y="491"/>
                  <a:pt x="192" y="539"/>
                  <a:pt x="224" y="577"/>
                </a:cubicBezTo>
                <a:cubicBezTo>
                  <a:pt x="188" y="614"/>
                  <a:pt x="188" y="614"/>
                  <a:pt x="188" y="614"/>
                </a:cubicBezTo>
                <a:cubicBezTo>
                  <a:pt x="167" y="606"/>
                  <a:pt x="143" y="610"/>
                  <a:pt x="127" y="627"/>
                </a:cubicBezTo>
                <a:cubicBezTo>
                  <a:pt x="105" y="649"/>
                  <a:pt x="105" y="686"/>
                  <a:pt x="127" y="708"/>
                </a:cubicBezTo>
                <a:cubicBezTo>
                  <a:pt x="149" y="731"/>
                  <a:pt x="186" y="731"/>
                  <a:pt x="208" y="708"/>
                </a:cubicBezTo>
                <a:cubicBezTo>
                  <a:pt x="225" y="692"/>
                  <a:pt x="229" y="668"/>
                  <a:pt x="222" y="647"/>
                </a:cubicBezTo>
                <a:cubicBezTo>
                  <a:pt x="259" y="610"/>
                  <a:pt x="259" y="610"/>
                  <a:pt x="259" y="610"/>
                </a:cubicBezTo>
                <a:cubicBezTo>
                  <a:pt x="296" y="639"/>
                  <a:pt x="341" y="658"/>
                  <a:pt x="390" y="663"/>
                </a:cubicBezTo>
                <a:cubicBezTo>
                  <a:pt x="390" y="715"/>
                  <a:pt x="390" y="715"/>
                  <a:pt x="390" y="715"/>
                </a:cubicBezTo>
                <a:cubicBezTo>
                  <a:pt x="371" y="724"/>
                  <a:pt x="357" y="744"/>
                  <a:pt x="357" y="767"/>
                </a:cubicBezTo>
                <a:cubicBezTo>
                  <a:pt x="357" y="799"/>
                  <a:pt x="383" y="825"/>
                  <a:pt x="414" y="825"/>
                </a:cubicBezTo>
                <a:cubicBezTo>
                  <a:pt x="446" y="825"/>
                  <a:pt x="472" y="799"/>
                  <a:pt x="472" y="767"/>
                </a:cubicBezTo>
                <a:cubicBezTo>
                  <a:pt x="472" y="744"/>
                  <a:pt x="458" y="724"/>
                  <a:pt x="438" y="715"/>
                </a:cubicBezTo>
                <a:cubicBezTo>
                  <a:pt x="438" y="663"/>
                  <a:pt x="438" y="663"/>
                  <a:pt x="438" y="663"/>
                </a:cubicBezTo>
                <a:cubicBezTo>
                  <a:pt x="489" y="658"/>
                  <a:pt x="534" y="638"/>
                  <a:pt x="572" y="607"/>
                </a:cubicBezTo>
                <a:cubicBezTo>
                  <a:pt x="612" y="647"/>
                  <a:pt x="612" y="647"/>
                  <a:pt x="612" y="647"/>
                </a:cubicBezTo>
                <a:cubicBezTo>
                  <a:pt x="604" y="668"/>
                  <a:pt x="609" y="692"/>
                  <a:pt x="625" y="708"/>
                </a:cubicBezTo>
                <a:cubicBezTo>
                  <a:pt x="647" y="731"/>
                  <a:pt x="684" y="731"/>
                  <a:pt x="706" y="708"/>
                </a:cubicBezTo>
                <a:cubicBezTo>
                  <a:pt x="729" y="686"/>
                  <a:pt x="729" y="649"/>
                  <a:pt x="706" y="627"/>
                </a:cubicBezTo>
                <a:cubicBezTo>
                  <a:pt x="690" y="610"/>
                  <a:pt x="666" y="606"/>
                  <a:pt x="646" y="614"/>
                </a:cubicBezTo>
                <a:cubicBezTo>
                  <a:pt x="606" y="574"/>
                  <a:pt x="606" y="574"/>
                  <a:pt x="606" y="574"/>
                </a:cubicBezTo>
                <a:cubicBezTo>
                  <a:pt x="637" y="536"/>
                  <a:pt x="657" y="489"/>
                  <a:pt x="662" y="438"/>
                </a:cubicBezTo>
                <a:cubicBezTo>
                  <a:pt x="718" y="438"/>
                  <a:pt x="718" y="438"/>
                  <a:pt x="718" y="438"/>
                </a:cubicBezTo>
                <a:cubicBezTo>
                  <a:pt x="727" y="458"/>
                  <a:pt x="747" y="472"/>
                  <a:pt x="770" y="472"/>
                </a:cubicBezTo>
                <a:cubicBezTo>
                  <a:pt x="802" y="472"/>
                  <a:pt x="828" y="446"/>
                  <a:pt x="828" y="414"/>
                </a:cubicBezTo>
                <a:cubicBezTo>
                  <a:pt x="828" y="382"/>
                  <a:pt x="802" y="357"/>
                  <a:pt x="770" y="357"/>
                </a:cubicBezTo>
                <a:close/>
                <a:moveTo>
                  <a:pt x="414" y="616"/>
                </a:moveTo>
                <a:cubicBezTo>
                  <a:pt x="302" y="616"/>
                  <a:pt x="212" y="525"/>
                  <a:pt x="212" y="414"/>
                </a:cubicBezTo>
                <a:cubicBezTo>
                  <a:pt x="212" y="303"/>
                  <a:pt x="302" y="213"/>
                  <a:pt x="414" y="213"/>
                </a:cubicBezTo>
                <a:cubicBezTo>
                  <a:pt x="525" y="213"/>
                  <a:pt x="615" y="303"/>
                  <a:pt x="615" y="414"/>
                </a:cubicBezTo>
                <a:cubicBezTo>
                  <a:pt x="615" y="525"/>
                  <a:pt x="525" y="616"/>
                  <a:pt x="414" y="616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 extrusionH="254000" prstMaterial="softEdge">
            <a:contourClr>
              <a:schemeClr val="tx1"/>
            </a:contourClr>
          </a:sp3d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18" name="Freeform 9"/>
          <p:cNvSpPr>
            <a:spLocks noEditPoints="1"/>
          </p:cNvSpPr>
          <p:nvPr userDrawn="1"/>
        </p:nvSpPr>
        <p:spPr bwMode="auto">
          <a:xfrm rot="1800000">
            <a:off x="5776237" y="1690019"/>
            <a:ext cx="100193" cy="133119"/>
          </a:xfrm>
          <a:custGeom>
            <a:avLst/>
            <a:gdLst>
              <a:gd name="T0" fmla="*/ 770 w 828"/>
              <a:gd name="T1" fmla="*/ 357 h 825"/>
              <a:gd name="T2" fmla="*/ 718 w 828"/>
              <a:gd name="T3" fmla="*/ 390 h 825"/>
              <a:gd name="T4" fmla="*/ 662 w 828"/>
              <a:gd name="T5" fmla="*/ 390 h 825"/>
              <a:gd name="T6" fmla="*/ 606 w 828"/>
              <a:gd name="T7" fmla="*/ 255 h 825"/>
              <a:gd name="T8" fmla="*/ 646 w 828"/>
              <a:gd name="T9" fmla="*/ 215 h 825"/>
              <a:gd name="T10" fmla="*/ 706 w 828"/>
              <a:gd name="T11" fmla="*/ 202 h 825"/>
              <a:gd name="T12" fmla="*/ 706 w 828"/>
              <a:gd name="T13" fmla="*/ 121 h 825"/>
              <a:gd name="T14" fmla="*/ 625 w 828"/>
              <a:gd name="T15" fmla="*/ 121 h 825"/>
              <a:gd name="T16" fmla="*/ 612 w 828"/>
              <a:gd name="T17" fmla="*/ 181 h 825"/>
              <a:gd name="T18" fmla="*/ 572 w 828"/>
              <a:gd name="T19" fmla="*/ 221 h 825"/>
              <a:gd name="T20" fmla="*/ 438 w 828"/>
              <a:gd name="T21" fmla="*/ 166 h 825"/>
              <a:gd name="T22" fmla="*/ 438 w 828"/>
              <a:gd name="T23" fmla="*/ 110 h 825"/>
              <a:gd name="T24" fmla="*/ 471 w 828"/>
              <a:gd name="T25" fmla="*/ 58 h 825"/>
              <a:gd name="T26" fmla="*/ 414 w 828"/>
              <a:gd name="T27" fmla="*/ 0 h 825"/>
              <a:gd name="T28" fmla="*/ 356 w 828"/>
              <a:gd name="T29" fmla="*/ 58 h 825"/>
              <a:gd name="T30" fmla="*/ 390 w 828"/>
              <a:gd name="T31" fmla="*/ 110 h 825"/>
              <a:gd name="T32" fmla="*/ 390 w 828"/>
              <a:gd name="T33" fmla="*/ 166 h 825"/>
              <a:gd name="T34" fmla="*/ 258 w 828"/>
              <a:gd name="T35" fmla="*/ 219 h 825"/>
              <a:gd name="T36" fmla="*/ 221 w 828"/>
              <a:gd name="T37" fmla="*/ 182 h 825"/>
              <a:gd name="T38" fmla="*/ 208 w 828"/>
              <a:gd name="T39" fmla="*/ 121 h 825"/>
              <a:gd name="T40" fmla="*/ 127 w 828"/>
              <a:gd name="T41" fmla="*/ 121 h 825"/>
              <a:gd name="T42" fmla="*/ 127 w 828"/>
              <a:gd name="T43" fmla="*/ 202 h 825"/>
              <a:gd name="T44" fmla="*/ 187 w 828"/>
              <a:gd name="T45" fmla="*/ 216 h 825"/>
              <a:gd name="T46" fmla="*/ 223 w 828"/>
              <a:gd name="T47" fmla="*/ 253 h 825"/>
              <a:gd name="T48" fmla="*/ 165 w 828"/>
              <a:gd name="T49" fmla="*/ 391 h 825"/>
              <a:gd name="T50" fmla="*/ 110 w 828"/>
              <a:gd name="T51" fmla="*/ 391 h 825"/>
              <a:gd name="T52" fmla="*/ 58 w 828"/>
              <a:gd name="T53" fmla="*/ 357 h 825"/>
              <a:gd name="T54" fmla="*/ 0 w 828"/>
              <a:gd name="T55" fmla="*/ 415 h 825"/>
              <a:gd name="T56" fmla="*/ 58 w 828"/>
              <a:gd name="T57" fmla="*/ 472 h 825"/>
              <a:gd name="T58" fmla="*/ 110 w 828"/>
              <a:gd name="T59" fmla="*/ 439 h 825"/>
              <a:gd name="T60" fmla="*/ 165 w 828"/>
              <a:gd name="T61" fmla="*/ 439 h 825"/>
              <a:gd name="T62" fmla="*/ 224 w 828"/>
              <a:gd name="T63" fmla="*/ 577 h 825"/>
              <a:gd name="T64" fmla="*/ 188 w 828"/>
              <a:gd name="T65" fmla="*/ 614 h 825"/>
              <a:gd name="T66" fmla="*/ 127 w 828"/>
              <a:gd name="T67" fmla="*/ 627 h 825"/>
              <a:gd name="T68" fmla="*/ 127 w 828"/>
              <a:gd name="T69" fmla="*/ 708 h 825"/>
              <a:gd name="T70" fmla="*/ 208 w 828"/>
              <a:gd name="T71" fmla="*/ 708 h 825"/>
              <a:gd name="T72" fmla="*/ 222 w 828"/>
              <a:gd name="T73" fmla="*/ 647 h 825"/>
              <a:gd name="T74" fmla="*/ 259 w 828"/>
              <a:gd name="T75" fmla="*/ 610 h 825"/>
              <a:gd name="T76" fmla="*/ 390 w 828"/>
              <a:gd name="T77" fmla="*/ 663 h 825"/>
              <a:gd name="T78" fmla="*/ 390 w 828"/>
              <a:gd name="T79" fmla="*/ 715 h 825"/>
              <a:gd name="T80" fmla="*/ 357 w 828"/>
              <a:gd name="T81" fmla="*/ 767 h 825"/>
              <a:gd name="T82" fmla="*/ 414 w 828"/>
              <a:gd name="T83" fmla="*/ 825 h 825"/>
              <a:gd name="T84" fmla="*/ 472 w 828"/>
              <a:gd name="T85" fmla="*/ 767 h 825"/>
              <a:gd name="T86" fmla="*/ 438 w 828"/>
              <a:gd name="T87" fmla="*/ 715 h 825"/>
              <a:gd name="T88" fmla="*/ 438 w 828"/>
              <a:gd name="T89" fmla="*/ 663 h 825"/>
              <a:gd name="T90" fmla="*/ 572 w 828"/>
              <a:gd name="T91" fmla="*/ 607 h 825"/>
              <a:gd name="T92" fmla="*/ 612 w 828"/>
              <a:gd name="T93" fmla="*/ 647 h 825"/>
              <a:gd name="T94" fmla="*/ 625 w 828"/>
              <a:gd name="T95" fmla="*/ 708 h 825"/>
              <a:gd name="T96" fmla="*/ 706 w 828"/>
              <a:gd name="T97" fmla="*/ 708 h 825"/>
              <a:gd name="T98" fmla="*/ 706 w 828"/>
              <a:gd name="T99" fmla="*/ 627 h 825"/>
              <a:gd name="T100" fmla="*/ 646 w 828"/>
              <a:gd name="T101" fmla="*/ 614 h 825"/>
              <a:gd name="T102" fmla="*/ 606 w 828"/>
              <a:gd name="T103" fmla="*/ 574 h 825"/>
              <a:gd name="T104" fmla="*/ 662 w 828"/>
              <a:gd name="T105" fmla="*/ 438 h 825"/>
              <a:gd name="T106" fmla="*/ 718 w 828"/>
              <a:gd name="T107" fmla="*/ 438 h 825"/>
              <a:gd name="T108" fmla="*/ 770 w 828"/>
              <a:gd name="T109" fmla="*/ 472 h 825"/>
              <a:gd name="T110" fmla="*/ 828 w 828"/>
              <a:gd name="T111" fmla="*/ 414 h 825"/>
              <a:gd name="T112" fmla="*/ 770 w 828"/>
              <a:gd name="T113" fmla="*/ 357 h 825"/>
              <a:gd name="T114" fmla="*/ 414 w 828"/>
              <a:gd name="T115" fmla="*/ 616 h 825"/>
              <a:gd name="T116" fmla="*/ 212 w 828"/>
              <a:gd name="T117" fmla="*/ 414 h 825"/>
              <a:gd name="T118" fmla="*/ 414 w 828"/>
              <a:gd name="T119" fmla="*/ 213 h 825"/>
              <a:gd name="T120" fmla="*/ 615 w 828"/>
              <a:gd name="T121" fmla="*/ 414 h 825"/>
              <a:gd name="T122" fmla="*/ 414 w 828"/>
              <a:gd name="T123" fmla="*/ 616 h 8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28" h="825">
                <a:moveTo>
                  <a:pt x="770" y="357"/>
                </a:moveTo>
                <a:cubicBezTo>
                  <a:pt x="747" y="357"/>
                  <a:pt x="727" y="370"/>
                  <a:pt x="718" y="390"/>
                </a:cubicBezTo>
                <a:cubicBezTo>
                  <a:pt x="662" y="390"/>
                  <a:pt x="662" y="390"/>
                  <a:pt x="662" y="390"/>
                </a:cubicBezTo>
                <a:cubicBezTo>
                  <a:pt x="657" y="339"/>
                  <a:pt x="637" y="293"/>
                  <a:pt x="606" y="255"/>
                </a:cubicBezTo>
                <a:cubicBezTo>
                  <a:pt x="646" y="215"/>
                  <a:pt x="646" y="215"/>
                  <a:pt x="646" y="215"/>
                </a:cubicBezTo>
                <a:cubicBezTo>
                  <a:pt x="666" y="223"/>
                  <a:pt x="690" y="219"/>
                  <a:pt x="706" y="202"/>
                </a:cubicBezTo>
                <a:cubicBezTo>
                  <a:pt x="729" y="180"/>
                  <a:pt x="729" y="143"/>
                  <a:pt x="706" y="121"/>
                </a:cubicBezTo>
                <a:cubicBezTo>
                  <a:pt x="684" y="98"/>
                  <a:pt x="647" y="98"/>
                  <a:pt x="625" y="121"/>
                </a:cubicBezTo>
                <a:cubicBezTo>
                  <a:pt x="609" y="137"/>
                  <a:pt x="604" y="161"/>
                  <a:pt x="612" y="181"/>
                </a:cubicBezTo>
                <a:cubicBezTo>
                  <a:pt x="572" y="221"/>
                  <a:pt x="572" y="221"/>
                  <a:pt x="572" y="221"/>
                </a:cubicBezTo>
                <a:cubicBezTo>
                  <a:pt x="535" y="191"/>
                  <a:pt x="488" y="171"/>
                  <a:pt x="438" y="166"/>
                </a:cubicBezTo>
                <a:cubicBezTo>
                  <a:pt x="438" y="110"/>
                  <a:pt x="438" y="110"/>
                  <a:pt x="438" y="110"/>
                </a:cubicBezTo>
                <a:cubicBezTo>
                  <a:pt x="457" y="101"/>
                  <a:pt x="471" y="81"/>
                  <a:pt x="471" y="58"/>
                </a:cubicBezTo>
                <a:cubicBezTo>
                  <a:pt x="471" y="26"/>
                  <a:pt x="445" y="0"/>
                  <a:pt x="414" y="0"/>
                </a:cubicBezTo>
                <a:cubicBezTo>
                  <a:pt x="382" y="0"/>
                  <a:pt x="356" y="26"/>
                  <a:pt x="356" y="58"/>
                </a:cubicBezTo>
                <a:cubicBezTo>
                  <a:pt x="356" y="81"/>
                  <a:pt x="370" y="101"/>
                  <a:pt x="390" y="110"/>
                </a:cubicBezTo>
                <a:cubicBezTo>
                  <a:pt x="390" y="166"/>
                  <a:pt x="390" y="166"/>
                  <a:pt x="390" y="166"/>
                </a:cubicBezTo>
                <a:cubicBezTo>
                  <a:pt x="340" y="170"/>
                  <a:pt x="295" y="190"/>
                  <a:pt x="258" y="219"/>
                </a:cubicBezTo>
                <a:cubicBezTo>
                  <a:pt x="221" y="182"/>
                  <a:pt x="221" y="182"/>
                  <a:pt x="221" y="182"/>
                </a:cubicBezTo>
                <a:cubicBezTo>
                  <a:pt x="229" y="162"/>
                  <a:pt x="225" y="137"/>
                  <a:pt x="208" y="121"/>
                </a:cubicBezTo>
                <a:cubicBezTo>
                  <a:pt x="186" y="98"/>
                  <a:pt x="149" y="98"/>
                  <a:pt x="127" y="121"/>
                </a:cubicBezTo>
                <a:cubicBezTo>
                  <a:pt x="105" y="143"/>
                  <a:pt x="105" y="180"/>
                  <a:pt x="127" y="202"/>
                </a:cubicBezTo>
                <a:cubicBezTo>
                  <a:pt x="143" y="218"/>
                  <a:pt x="166" y="223"/>
                  <a:pt x="187" y="216"/>
                </a:cubicBezTo>
                <a:cubicBezTo>
                  <a:pt x="223" y="253"/>
                  <a:pt x="223" y="253"/>
                  <a:pt x="223" y="253"/>
                </a:cubicBezTo>
                <a:cubicBezTo>
                  <a:pt x="191" y="291"/>
                  <a:pt x="170" y="338"/>
                  <a:pt x="165" y="391"/>
                </a:cubicBezTo>
                <a:cubicBezTo>
                  <a:pt x="110" y="391"/>
                  <a:pt x="110" y="391"/>
                  <a:pt x="110" y="391"/>
                </a:cubicBezTo>
                <a:cubicBezTo>
                  <a:pt x="101" y="371"/>
                  <a:pt x="81" y="357"/>
                  <a:pt x="58" y="357"/>
                </a:cubicBezTo>
                <a:cubicBezTo>
                  <a:pt x="26" y="357"/>
                  <a:pt x="0" y="383"/>
                  <a:pt x="0" y="415"/>
                </a:cubicBezTo>
                <a:cubicBezTo>
                  <a:pt x="0" y="446"/>
                  <a:pt x="26" y="472"/>
                  <a:pt x="58" y="472"/>
                </a:cubicBezTo>
                <a:cubicBezTo>
                  <a:pt x="81" y="472"/>
                  <a:pt x="101" y="458"/>
                  <a:pt x="110" y="439"/>
                </a:cubicBezTo>
                <a:cubicBezTo>
                  <a:pt x="165" y="439"/>
                  <a:pt x="165" y="439"/>
                  <a:pt x="165" y="439"/>
                </a:cubicBezTo>
                <a:cubicBezTo>
                  <a:pt x="170" y="491"/>
                  <a:pt x="192" y="539"/>
                  <a:pt x="224" y="577"/>
                </a:cubicBezTo>
                <a:cubicBezTo>
                  <a:pt x="188" y="614"/>
                  <a:pt x="188" y="614"/>
                  <a:pt x="188" y="614"/>
                </a:cubicBezTo>
                <a:cubicBezTo>
                  <a:pt x="167" y="606"/>
                  <a:pt x="143" y="610"/>
                  <a:pt x="127" y="627"/>
                </a:cubicBezTo>
                <a:cubicBezTo>
                  <a:pt x="105" y="649"/>
                  <a:pt x="105" y="686"/>
                  <a:pt x="127" y="708"/>
                </a:cubicBezTo>
                <a:cubicBezTo>
                  <a:pt x="149" y="731"/>
                  <a:pt x="186" y="731"/>
                  <a:pt x="208" y="708"/>
                </a:cubicBezTo>
                <a:cubicBezTo>
                  <a:pt x="225" y="692"/>
                  <a:pt x="229" y="668"/>
                  <a:pt x="222" y="647"/>
                </a:cubicBezTo>
                <a:cubicBezTo>
                  <a:pt x="259" y="610"/>
                  <a:pt x="259" y="610"/>
                  <a:pt x="259" y="610"/>
                </a:cubicBezTo>
                <a:cubicBezTo>
                  <a:pt x="296" y="639"/>
                  <a:pt x="341" y="658"/>
                  <a:pt x="390" y="663"/>
                </a:cubicBezTo>
                <a:cubicBezTo>
                  <a:pt x="390" y="715"/>
                  <a:pt x="390" y="715"/>
                  <a:pt x="390" y="715"/>
                </a:cubicBezTo>
                <a:cubicBezTo>
                  <a:pt x="371" y="724"/>
                  <a:pt x="357" y="744"/>
                  <a:pt x="357" y="767"/>
                </a:cubicBezTo>
                <a:cubicBezTo>
                  <a:pt x="357" y="799"/>
                  <a:pt x="383" y="825"/>
                  <a:pt x="414" y="825"/>
                </a:cubicBezTo>
                <a:cubicBezTo>
                  <a:pt x="446" y="825"/>
                  <a:pt x="472" y="799"/>
                  <a:pt x="472" y="767"/>
                </a:cubicBezTo>
                <a:cubicBezTo>
                  <a:pt x="472" y="744"/>
                  <a:pt x="458" y="724"/>
                  <a:pt x="438" y="715"/>
                </a:cubicBezTo>
                <a:cubicBezTo>
                  <a:pt x="438" y="663"/>
                  <a:pt x="438" y="663"/>
                  <a:pt x="438" y="663"/>
                </a:cubicBezTo>
                <a:cubicBezTo>
                  <a:pt x="489" y="658"/>
                  <a:pt x="534" y="638"/>
                  <a:pt x="572" y="607"/>
                </a:cubicBezTo>
                <a:cubicBezTo>
                  <a:pt x="612" y="647"/>
                  <a:pt x="612" y="647"/>
                  <a:pt x="612" y="647"/>
                </a:cubicBezTo>
                <a:cubicBezTo>
                  <a:pt x="604" y="668"/>
                  <a:pt x="609" y="692"/>
                  <a:pt x="625" y="708"/>
                </a:cubicBezTo>
                <a:cubicBezTo>
                  <a:pt x="647" y="731"/>
                  <a:pt x="684" y="731"/>
                  <a:pt x="706" y="708"/>
                </a:cubicBezTo>
                <a:cubicBezTo>
                  <a:pt x="729" y="686"/>
                  <a:pt x="729" y="649"/>
                  <a:pt x="706" y="627"/>
                </a:cubicBezTo>
                <a:cubicBezTo>
                  <a:pt x="690" y="610"/>
                  <a:pt x="666" y="606"/>
                  <a:pt x="646" y="614"/>
                </a:cubicBezTo>
                <a:cubicBezTo>
                  <a:pt x="606" y="574"/>
                  <a:pt x="606" y="574"/>
                  <a:pt x="606" y="574"/>
                </a:cubicBezTo>
                <a:cubicBezTo>
                  <a:pt x="637" y="536"/>
                  <a:pt x="657" y="489"/>
                  <a:pt x="662" y="438"/>
                </a:cubicBezTo>
                <a:cubicBezTo>
                  <a:pt x="718" y="438"/>
                  <a:pt x="718" y="438"/>
                  <a:pt x="718" y="438"/>
                </a:cubicBezTo>
                <a:cubicBezTo>
                  <a:pt x="727" y="458"/>
                  <a:pt x="747" y="472"/>
                  <a:pt x="770" y="472"/>
                </a:cubicBezTo>
                <a:cubicBezTo>
                  <a:pt x="802" y="472"/>
                  <a:pt x="828" y="446"/>
                  <a:pt x="828" y="414"/>
                </a:cubicBezTo>
                <a:cubicBezTo>
                  <a:pt x="828" y="382"/>
                  <a:pt x="802" y="357"/>
                  <a:pt x="770" y="357"/>
                </a:cubicBezTo>
                <a:close/>
                <a:moveTo>
                  <a:pt x="414" y="616"/>
                </a:moveTo>
                <a:cubicBezTo>
                  <a:pt x="302" y="616"/>
                  <a:pt x="212" y="525"/>
                  <a:pt x="212" y="414"/>
                </a:cubicBezTo>
                <a:cubicBezTo>
                  <a:pt x="212" y="303"/>
                  <a:pt x="302" y="213"/>
                  <a:pt x="414" y="213"/>
                </a:cubicBezTo>
                <a:cubicBezTo>
                  <a:pt x="525" y="213"/>
                  <a:pt x="615" y="303"/>
                  <a:pt x="615" y="414"/>
                </a:cubicBezTo>
                <a:cubicBezTo>
                  <a:pt x="615" y="525"/>
                  <a:pt x="525" y="616"/>
                  <a:pt x="414" y="616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 extrusionH="254000" prstMaterial="softEdge">
            <a:contourClr>
              <a:schemeClr val="tx1"/>
            </a:contourClr>
          </a:sp3d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22" name="Freeform 9"/>
          <p:cNvSpPr>
            <a:spLocks noEditPoints="1"/>
          </p:cNvSpPr>
          <p:nvPr userDrawn="1"/>
        </p:nvSpPr>
        <p:spPr bwMode="auto">
          <a:xfrm rot="900000">
            <a:off x="4235077" y="4388623"/>
            <a:ext cx="676493" cy="898811"/>
          </a:xfrm>
          <a:custGeom>
            <a:avLst/>
            <a:gdLst>
              <a:gd name="T0" fmla="*/ 770 w 828"/>
              <a:gd name="T1" fmla="*/ 357 h 825"/>
              <a:gd name="T2" fmla="*/ 718 w 828"/>
              <a:gd name="T3" fmla="*/ 390 h 825"/>
              <a:gd name="T4" fmla="*/ 662 w 828"/>
              <a:gd name="T5" fmla="*/ 390 h 825"/>
              <a:gd name="T6" fmla="*/ 606 w 828"/>
              <a:gd name="T7" fmla="*/ 255 h 825"/>
              <a:gd name="T8" fmla="*/ 646 w 828"/>
              <a:gd name="T9" fmla="*/ 215 h 825"/>
              <a:gd name="T10" fmla="*/ 706 w 828"/>
              <a:gd name="T11" fmla="*/ 202 h 825"/>
              <a:gd name="T12" fmla="*/ 706 w 828"/>
              <a:gd name="T13" fmla="*/ 121 h 825"/>
              <a:gd name="T14" fmla="*/ 625 w 828"/>
              <a:gd name="T15" fmla="*/ 121 h 825"/>
              <a:gd name="T16" fmla="*/ 612 w 828"/>
              <a:gd name="T17" fmla="*/ 181 h 825"/>
              <a:gd name="T18" fmla="*/ 572 w 828"/>
              <a:gd name="T19" fmla="*/ 221 h 825"/>
              <a:gd name="T20" fmla="*/ 438 w 828"/>
              <a:gd name="T21" fmla="*/ 166 h 825"/>
              <a:gd name="T22" fmla="*/ 438 w 828"/>
              <a:gd name="T23" fmla="*/ 110 h 825"/>
              <a:gd name="T24" fmla="*/ 471 w 828"/>
              <a:gd name="T25" fmla="*/ 58 h 825"/>
              <a:gd name="T26" fmla="*/ 414 w 828"/>
              <a:gd name="T27" fmla="*/ 0 h 825"/>
              <a:gd name="T28" fmla="*/ 356 w 828"/>
              <a:gd name="T29" fmla="*/ 58 h 825"/>
              <a:gd name="T30" fmla="*/ 390 w 828"/>
              <a:gd name="T31" fmla="*/ 110 h 825"/>
              <a:gd name="T32" fmla="*/ 390 w 828"/>
              <a:gd name="T33" fmla="*/ 166 h 825"/>
              <a:gd name="T34" fmla="*/ 258 w 828"/>
              <a:gd name="T35" fmla="*/ 219 h 825"/>
              <a:gd name="T36" fmla="*/ 221 w 828"/>
              <a:gd name="T37" fmla="*/ 182 h 825"/>
              <a:gd name="T38" fmla="*/ 208 w 828"/>
              <a:gd name="T39" fmla="*/ 121 h 825"/>
              <a:gd name="T40" fmla="*/ 127 w 828"/>
              <a:gd name="T41" fmla="*/ 121 h 825"/>
              <a:gd name="T42" fmla="*/ 127 w 828"/>
              <a:gd name="T43" fmla="*/ 202 h 825"/>
              <a:gd name="T44" fmla="*/ 187 w 828"/>
              <a:gd name="T45" fmla="*/ 216 h 825"/>
              <a:gd name="T46" fmla="*/ 223 w 828"/>
              <a:gd name="T47" fmla="*/ 253 h 825"/>
              <a:gd name="T48" fmla="*/ 165 w 828"/>
              <a:gd name="T49" fmla="*/ 391 h 825"/>
              <a:gd name="T50" fmla="*/ 110 w 828"/>
              <a:gd name="T51" fmla="*/ 391 h 825"/>
              <a:gd name="T52" fmla="*/ 58 w 828"/>
              <a:gd name="T53" fmla="*/ 357 h 825"/>
              <a:gd name="T54" fmla="*/ 0 w 828"/>
              <a:gd name="T55" fmla="*/ 415 h 825"/>
              <a:gd name="T56" fmla="*/ 58 w 828"/>
              <a:gd name="T57" fmla="*/ 472 h 825"/>
              <a:gd name="T58" fmla="*/ 110 w 828"/>
              <a:gd name="T59" fmla="*/ 439 h 825"/>
              <a:gd name="T60" fmla="*/ 165 w 828"/>
              <a:gd name="T61" fmla="*/ 439 h 825"/>
              <a:gd name="T62" fmla="*/ 224 w 828"/>
              <a:gd name="T63" fmla="*/ 577 h 825"/>
              <a:gd name="T64" fmla="*/ 188 w 828"/>
              <a:gd name="T65" fmla="*/ 614 h 825"/>
              <a:gd name="T66" fmla="*/ 127 w 828"/>
              <a:gd name="T67" fmla="*/ 627 h 825"/>
              <a:gd name="T68" fmla="*/ 127 w 828"/>
              <a:gd name="T69" fmla="*/ 708 h 825"/>
              <a:gd name="T70" fmla="*/ 208 w 828"/>
              <a:gd name="T71" fmla="*/ 708 h 825"/>
              <a:gd name="T72" fmla="*/ 222 w 828"/>
              <a:gd name="T73" fmla="*/ 647 h 825"/>
              <a:gd name="T74" fmla="*/ 259 w 828"/>
              <a:gd name="T75" fmla="*/ 610 h 825"/>
              <a:gd name="T76" fmla="*/ 390 w 828"/>
              <a:gd name="T77" fmla="*/ 663 h 825"/>
              <a:gd name="T78" fmla="*/ 390 w 828"/>
              <a:gd name="T79" fmla="*/ 715 h 825"/>
              <a:gd name="T80" fmla="*/ 357 w 828"/>
              <a:gd name="T81" fmla="*/ 767 h 825"/>
              <a:gd name="T82" fmla="*/ 414 w 828"/>
              <a:gd name="T83" fmla="*/ 825 h 825"/>
              <a:gd name="T84" fmla="*/ 472 w 828"/>
              <a:gd name="T85" fmla="*/ 767 h 825"/>
              <a:gd name="T86" fmla="*/ 438 w 828"/>
              <a:gd name="T87" fmla="*/ 715 h 825"/>
              <a:gd name="T88" fmla="*/ 438 w 828"/>
              <a:gd name="T89" fmla="*/ 663 h 825"/>
              <a:gd name="T90" fmla="*/ 572 w 828"/>
              <a:gd name="T91" fmla="*/ 607 h 825"/>
              <a:gd name="T92" fmla="*/ 612 w 828"/>
              <a:gd name="T93" fmla="*/ 647 h 825"/>
              <a:gd name="T94" fmla="*/ 625 w 828"/>
              <a:gd name="T95" fmla="*/ 708 h 825"/>
              <a:gd name="T96" fmla="*/ 706 w 828"/>
              <a:gd name="T97" fmla="*/ 708 h 825"/>
              <a:gd name="T98" fmla="*/ 706 w 828"/>
              <a:gd name="T99" fmla="*/ 627 h 825"/>
              <a:gd name="T100" fmla="*/ 646 w 828"/>
              <a:gd name="T101" fmla="*/ 614 h 825"/>
              <a:gd name="T102" fmla="*/ 606 w 828"/>
              <a:gd name="T103" fmla="*/ 574 h 825"/>
              <a:gd name="T104" fmla="*/ 662 w 828"/>
              <a:gd name="T105" fmla="*/ 438 h 825"/>
              <a:gd name="T106" fmla="*/ 718 w 828"/>
              <a:gd name="T107" fmla="*/ 438 h 825"/>
              <a:gd name="T108" fmla="*/ 770 w 828"/>
              <a:gd name="T109" fmla="*/ 472 h 825"/>
              <a:gd name="T110" fmla="*/ 828 w 828"/>
              <a:gd name="T111" fmla="*/ 414 h 825"/>
              <a:gd name="T112" fmla="*/ 770 w 828"/>
              <a:gd name="T113" fmla="*/ 357 h 825"/>
              <a:gd name="T114" fmla="*/ 414 w 828"/>
              <a:gd name="T115" fmla="*/ 616 h 825"/>
              <a:gd name="T116" fmla="*/ 212 w 828"/>
              <a:gd name="T117" fmla="*/ 414 h 825"/>
              <a:gd name="T118" fmla="*/ 414 w 828"/>
              <a:gd name="T119" fmla="*/ 213 h 825"/>
              <a:gd name="T120" fmla="*/ 615 w 828"/>
              <a:gd name="T121" fmla="*/ 414 h 825"/>
              <a:gd name="T122" fmla="*/ 414 w 828"/>
              <a:gd name="T123" fmla="*/ 616 h 8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28" h="825">
                <a:moveTo>
                  <a:pt x="770" y="357"/>
                </a:moveTo>
                <a:cubicBezTo>
                  <a:pt x="747" y="357"/>
                  <a:pt x="727" y="370"/>
                  <a:pt x="718" y="390"/>
                </a:cubicBezTo>
                <a:cubicBezTo>
                  <a:pt x="662" y="390"/>
                  <a:pt x="662" y="390"/>
                  <a:pt x="662" y="390"/>
                </a:cubicBezTo>
                <a:cubicBezTo>
                  <a:pt x="657" y="339"/>
                  <a:pt x="637" y="293"/>
                  <a:pt x="606" y="255"/>
                </a:cubicBezTo>
                <a:cubicBezTo>
                  <a:pt x="646" y="215"/>
                  <a:pt x="646" y="215"/>
                  <a:pt x="646" y="215"/>
                </a:cubicBezTo>
                <a:cubicBezTo>
                  <a:pt x="666" y="223"/>
                  <a:pt x="690" y="219"/>
                  <a:pt x="706" y="202"/>
                </a:cubicBezTo>
                <a:cubicBezTo>
                  <a:pt x="729" y="180"/>
                  <a:pt x="729" y="143"/>
                  <a:pt x="706" y="121"/>
                </a:cubicBezTo>
                <a:cubicBezTo>
                  <a:pt x="684" y="98"/>
                  <a:pt x="647" y="98"/>
                  <a:pt x="625" y="121"/>
                </a:cubicBezTo>
                <a:cubicBezTo>
                  <a:pt x="609" y="137"/>
                  <a:pt x="604" y="161"/>
                  <a:pt x="612" y="181"/>
                </a:cubicBezTo>
                <a:cubicBezTo>
                  <a:pt x="572" y="221"/>
                  <a:pt x="572" y="221"/>
                  <a:pt x="572" y="221"/>
                </a:cubicBezTo>
                <a:cubicBezTo>
                  <a:pt x="535" y="191"/>
                  <a:pt x="488" y="171"/>
                  <a:pt x="438" y="166"/>
                </a:cubicBezTo>
                <a:cubicBezTo>
                  <a:pt x="438" y="110"/>
                  <a:pt x="438" y="110"/>
                  <a:pt x="438" y="110"/>
                </a:cubicBezTo>
                <a:cubicBezTo>
                  <a:pt x="457" y="101"/>
                  <a:pt x="471" y="81"/>
                  <a:pt x="471" y="58"/>
                </a:cubicBezTo>
                <a:cubicBezTo>
                  <a:pt x="471" y="26"/>
                  <a:pt x="445" y="0"/>
                  <a:pt x="414" y="0"/>
                </a:cubicBezTo>
                <a:cubicBezTo>
                  <a:pt x="382" y="0"/>
                  <a:pt x="356" y="26"/>
                  <a:pt x="356" y="58"/>
                </a:cubicBezTo>
                <a:cubicBezTo>
                  <a:pt x="356" y="81"/>
                  <a:pt x="370" y="101"/>
                  <a:pt x="390" y="110"/>
                </a:cubicBezTo>
                <a:cubicBezTo>
                  <a:pt x="390" y="166"/>
                  <a:pt x="390" y="166"/>
                  <a:pt x="390" y="166"/>
                </a:cubicBezTo>
                <a:cubicBezTo>
                  <a:pt x="340" y="170"/>
                  <a:pt x="295" y="190"/>
                  <a:pt x="258" y="219"/>
                </a:cubicBezTo>
                <a:cubicBezTo>
                  <a:pt x="221" y="182"/>
                  <a:pt x="221" y="182"/>
                  <a:pt x="221" y="182"/>
                </a:cubicBezTo>
                <a:cubicBezTo>
                  <a:pt x="229" y="162"/>
                  <a:pt x="225" y="137"/>
                  <a:pt x="208" y="121"/>
                </a:cubicBezTo>
                <a:cubicBezTo>
                  <a:pt x="186" y="98"/>
                  <a:pt x="149" y="98"/>
                  <a:pt x="127" y="121"/>
                </a:cubicBezTo>
                <a:cubicBezTo>
                  <a:pt x="105" y="143"/>
                  <a:pt x="105" y="180"/>
                  <a:pt x="127" y="202"/>
                </a:cubicBezTo>
                <a:cubicBezTo>
                  <a:pt x="143" y="218"/>
                  <a:pt x="166" y="223"/>
                  <a:pt x="187" y="216"/>
                </a:cubicBezTo>
                <a:cubicBezTo>
                  <a:pt x="223" y="253"/>
                  <a:pt x="223" y="253"/>
                  <a:pt x="223" y="253"/>
                </a:cubicBezTo>
                <a:cubicBezTo>
                  <a:pt x="191" y="291"/>
                  <a:pt x="170" y="338"/>
                  <a:pt x="165" y="391"/>
                </a:cubicBezTo>
                <a:cubicBezTo>
                  <a:pt x="110" y="391"/>
                  <a:pt x="110" y="391"/>
                  <a:pt x="110" y="391"/>
                </a:cubicBezTo>
                <a:cubicBezTo>
                  <a:pt x="101" y="371"/>
                  <a:pt x="81" y="357"/>
                  <a:pt x="58" y="357"/>
                </a:cubicBezTo>
                <a:cubicBezTo>
                  <a:pt x="26" y="357"/>
                  <a:pt x="0" y="383"/>
                  <a:pt x="0" y="415"/>
                </a:cubicBezTo>
                <a:cubicBezTo>
                  <a:pt x="0" y="446"/>
                  <a:pt x="26" y="472"/>
                  <a:pt x="58" y="472"/>
                </a:cubicBezTo>
                <a:cubicBezTo>
                  <a:pt x="81" y="472"/>
                  <a:pt x="101" y="458"/>
                  <a:pt x="110" y="439"/>
                </a:cubicBezTo>
                <a:cubicBezTo>
                  <a:pt x="165" y="439"/>
                  <a:pt x="165" y="439"/>
                  <a:pt x="165" y="439"/>
                </a:cubicBezTo>
                <a:cubicBezTo>
                  <a:pt x="170" y="491"/>
                  <a:pt x="192" y="539"/>
                  <a:pt x="224" y="577"/>
                </a:cubicBezTo>
                <a:cubicBezTo>
                  <a:pt x="188" y="614"/>
                  <a:pt x="188" y="614"/>
                  <a:pt x="188" y="614"/>
                </a:cubicBezTo>
                <a:cubicBezTo>
                  <a:pt x="167" y="606"/>
                  <a:pt x="143" y="610"/>
                  <a:pt x="127" y="627"/>
                </a:cubicBezTo>
                <a:cubicBezTo>
                  <a:pt x="105" y="649"/>
                  <a:pt x="105" y="686"/>
                  <a:pt x="127" y="708"/>
                </a:cubicBezTo>
                <a:cubicBezTo>
                  <a:pt x="149" y="731"/>
                  <a:pt x="186" y="731"/>
                  <a:pt x="208" y="708"/>
                </a:cubicBezTo>
                <a:cubicBezTo>
                  <a:pt x="225" y="692"/>
                  <a:pt x="229" y="668"/>
                  <a:pt x="222" y="647"/>
                </a:cubicBezTo>
                <a:cubicBezTo>
                  <a:pt x="259" y="610"/>
                  <a:pt x="259" y="610"/>
                  <a:pt x="259" y="610"/>
                </a:cubicBezTo>
                <a:cubicBezTo>
                  <a:pt x="296" y="639"/>
                  <a:pt x="341" y="658"/>
                  <a:pt x="390" y="663"/>
                </a:cubicBezTo>
                <a:cubicBezTo>
                  <a:pt x="390" y="715"/>
                  <a:pt x="390" y="715"/>
                  <a:pt x="390" y="715"/>
                </a:cubicBezTo>
                <a:cubicBezTo>
                  <a:pt x="371" y="724"/>
                  <a:pt x="357" y="744"/>
                  <a:pt x="357" y="767"/>
                </a:cubicBezTo>
                <a:cubicBezTo>
                  <a:pt x="357" y="799"/>
                  <a:pt x="383" y="825"/>
                  <a:pt x="414" y="825"/>
                </a:cubicBezTo>
                <a:cubicBezTo>
                  <a:pt x="446" y="825"/>
                  <a:pt x="472" y="799"/>
                  <a:pt x="472" y="767"/>
                </a:cubicBezTo>
                <a:cubicBezTo>
                  <a:pt x="472" y="744"/>
                  <a:pt x="458" y="724"/>
                  <a:pt x="438" y="715"/>
                </a:cubicBezTo>
                <a:cubicBezTo>
                  <a:pt x="438" y="663"/>
                  <a:pt x="438" y="663"/>
                  <a:pt x="438" y="663"/>
                </a:cubicBezTo>
                <a:cubicBezTo>
                  <a:pt x="489" y="658"/>
                  <a:pt x="534" y="638"/>
                  <a:pt x="572" y="607"/>
                </a:cubicBezTo>
                <a:cubicBezTo>
                  <a:pt x="612" y="647"/>
                  <a:pt x="612" y="647"/>
                  <a:pt x="612" y="647"/>
                </a:cubicBezTo>
                <a:cubicBezTo>
                  <a:pt x="604" y="668"/>
                  <a:pt x="609" y="692"/>
                  <a:pt x="625" y="708"/>
                </a:cubicBezTo>
                <a:cubicBezTo>
                  <a:pt x="647" y="731"/>
                  <a:pt x="684" y="731"/>
                  <a:pt x="706" y="708"/>
                </a:cubicBezTo>
                <a:cubicBezTo>
                  <a:pt x="729" y="686"/>
                  <a:pt x="729" y="649"/>
                  <a:pt x="706" y="627"/>
                </a:cubicBezTo>
                <a:cubicBezTo>
                  <a:pt x="690" y="610"/>
                  <a:pt x="666" y="606"/>
                  <a:pt x="646" y="614"/>
                </a:cubicBezTo>
                <a:cubicBezTo>
                  <a:pt x="606" y="574"/>
                  <a:pt x="606" y="574"/>
                  <a:pt x="606" y="574"/>
                </a:cubicBezTo>
                <a:cubicBezTo>
                  <a:pt x="637" y="536"/>
                  <a:pt x="657" y="489"/>
                  <a:pt x="662" y="438"/>
                </a:cubicBezTo>
                <a:cubicBezTo>
                  <a:pt x="718" y="438"/>
                  <a:pt x="718" y="438"/>
                  <a:pt x="718" y="438"/>
                </a:cubicBezTo>
                <a:cubicBezTo>
                  <a:pt x="727" y="458"/>
                  <a:pt x="747" y="472"/>
                  <a:pt x="770" y="472"/>
                </a:cubicBezTo>
                <a:cubicBezTo>
                  <a:pt x="802" y="472"/>
                  <a:pt x="828" y="446"/>
                  <a:pt x="828" y="414"/>
                </a:cubicBezTo>
                <a:cubicBezTo>
                  <a:pt x="828" y="382"/>
                  <a:pt x="802" y="357"/>
                  <a:pt x="770" y="357"/>
                </a:cubicBezTo>
                <a:close/>
                <a:moveTo>
                  <a:pt x="414" y="616"/>
                </a:moveTo>
                <a:cubicBezTo>
                  <a:pt x="302" y="616"/>
                  <a:pt x="212" y="525"/>
                  <a:pt x="212" y="414"/>
                </a:cubicBezTo>
                <a:cubicBezTo>
                  <a:pt x="212" y="303"/>
                  <a:pt x="302" y="213"/>
                  <a:pt x="414" y="213"/>
                </a:cubicBezTo>
                <a:cubicBezTo>
                  <a:pt x="525" y="213"/>
                  <a:pt x="615" y="303"/>
                  <a:pt x="615" y="414"/>
                </a:cubicBezTo>
                <a:cubicBezTo>
                  <a:pt x="615" y="525"/>
                  <a:pt x="525" y="616"/>
                  <a:pt x="414" y="616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 extrusionH="254000" prstMaterial="softEdge">
            <a:contourClr>
              <a:schemeClr val="tx1"/>
            </a:contourClr>
          </a:sp3d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23" name="Freeform 9"/>
          <p:cNvSpPr>
            <a:spLocks noEditPoints="1"/>
          </p:cNvSpPr>
          <p:nvPr userDrawn="1"/>
        </p:nvSpPr>
        <p:spPr bwMode="auto">
          <a:xfrm rot="1800000">
            <a:off x="5663955" y="2573555"/>
            <a:ext cx="277749" cy="369028"/>
          </a:xfrm>
          <a:custGeom>
            <a:avLst/>
            <a:gdLst>
              <a:gd name="T0" fmla="*/ 770 w 828"/>
              <a:gd name="T1" fmla="*/ 357 h 825"/>
              <a:gd name="T2" fmla="*/ 718 w 828"/>
              <a:gd name="T3" fmla="*/ 390 h 825"/>
              <a:gd name="T4" fmla="*/ 662 w 828"/>
              <a:gd name="T5" fmla="*/ 390 h 825"/>
              <a:gd name="T6" fmla="*/ 606 w 828"/>
              <a:gd name="T7" fmla="*/ 255 h 825"/>
              <a:gd name="T8" fmla="*/ 646 w 828"/>
              <a:gd name="T9" fmla="*/ 215 h 825"/>
              <a:gd name="T10" fmla="*/ 706 w 828"/>
              <a:gd name="T11" fmla="*/ 202 h 825"/>
              <a:gd name="T12" fmla="*/ 706 w 828"/>
              <a:gd name="T13" fmla="*/ 121 h 825"/>
              <a:gd name="T14" fmla="*/ 625 w 828"/>
              <a:gd name="T15" fmla="*/ 121 h 825"/>
              <a:gd name="T16" fmla="*/ 612 w 828"/>
              <a:gd name="T17" fmla="*/ 181 h 825"/>
              <a:gd name="T18" fmla="*/ 572 w 828"/>
              <a:gd name="T19" fmla="*/ 221 h 825"/>
              <a:gd name="T20" fmla="*/ 438 w 828"/>
              <a:gd name="T21" fmla="*/ 166 h 825"/>
              <a:gd name="T22" fmla="*/ 438 w 828"/>
              <a:gd name="T23" fmla="*/ 110 h 825"/>
              <a:gd name="T24" fmla="*/ 471 w 828"/>
              <a:gd name="T25" fmla="*/ 58 h 825"/>
              <a:gd name="T26" fmla="*/ 414 w 828"/>
              <a:gd name="T27" fmla="*/ 0 h 825"/>
              <a:gd name="T28" fmla="*/ 356 w 828"/>
              <a:gd name="T29" fmla="*/ 58 h 825"/>
              <a:gd name="T30" fmla="*/ 390 w 828"/>
              <a:gd name="T31" fmla="*/ 110 h 825"/>
              <a:gd name="T32" fmla="*/ 390 w 828"/>
              <a:gd name="T33" fmla="*/ 166 h 825"/>
              <a:gd name="T34" fmla="*/ 258 w 828"/>
              <a:gd name="T35" fmla="*/ 219 h 825"/>
              <a:gd name="T36" fmla="*/ 221 w 828"/>
              <a:gd name="T37" fmla="*/ 182 h 825"/>
              <a:gd name="T38" fmla="*/ 208 w 828"/>
              <a:gd name="T39" fmla="*/ 121 h 825"/>
              <a:gd name="T40" fmla="*/ 127 w 828"/>
              <a:gd name="T41" fmla="*/ 121 h 825"/>
              <a:gd name="T42" fmla="*/ 127 w 828"/>
              <a:gd name="T43" fmla="*/ 202 h 825"/>
              <a:gd name="T44" fmla="*/ 187 w 828"/>
              <a:gd name="T45" fmla="*/ 216 h 825"/>
              <a:gd name="T46" fmla="*/ 223 w 828"/>
              <a:gd name="T47" fmla="*/ 253 h 825"/>
              <a:gd name="T48" fmla="*/ 165 w 828"/>
              <a:gd name="T49" fmla="*/ 391 h 825"/>
              <a:gd name="T50" fmla="*/ 110 w 828"/>
              <a:gd name="T51" fmla="*/ 391 h 825"/>
              <a:gd name="T52" fmla="*/ 58 w 828"/>
              <a:gd name="T53" fmla="*/ 357 h 825"/>
              <a:gd name="T54" fmla="*/ 0 w 828"/>
              <a:gd name="T55" fmla="*/ 415 h 825"/>
              <a:gd name="T56" fmla="*/ 58 w 828"/>
              <a:gd name="T57" fmla="*/ 472 h 825"/>
              <a:gd name="T58" fmla="*/ 110 w 828"/>
              <a:gd name="T59" fmla="*/ 439 h 825"/>
              <a:gd name="T60" fmla="*/ 165 w 828"/>
              <a:gd name="T61" fmla="*/ 439 h 825"/>
              <a:gd name="T62" fmla="*/ 224 w 828"/>
              <a:gd name="T63" fmla="*/ 577 h 825"/>
              <a:gd name="T64" fmla="*/ 188 w 828"/>
              <a:gd name="T65" fmla="*/ 614 h 825"/>
              <a:gd name="T66" fmla="*/ 127 w 828"/>
              <a:gd name="T67" fmla="*/ 627 h 825"/>
              <a:gd name="T68" fmla="*/ 127 w 828"/>
              <a:gd name="T69" fmla="*/ 708 h 825"/>
              <a:gd name="T70" fmla="*/ 208 w 828"/>
              <a:gd name="T71" fmla="*/ 708 h 825"/>
              <a:gd name="T72" fmla="*/ 222 w 828"/>
              <a:gd name="T73" fmla="*/ 647 h 825"/>
              <a:gd name="T74" fmla="*/ 259 w 828"/>
              <a:gd name="T75" fmla="*/ 610 h 825"/>
              <a:gd name="T76" fmla="*/ 390 w 828"/>
              <a:gd name="T77" fmla="*/ 663 h 825"/>
              <a:gd name="T78" fmla="*/ 390 w 828"/>
              <a:gd name="T79" fmla="*/ 715 h 825"/>
              <a:gd name="T80" fmla="*/ 357 w 828"/>
              <a:gd name="T81" fmla="*/ 767 h 825"/>
              <a:gd name="T82" fmla="*/ 414 w 828"/>
              <a:gd name="T83" fmla="*/ 825 h 825"/>
              <a:gd name="T84" fmla="*/ 472 w 828"/>
              <a:gd name="T85" fmla="*/ 767 h 825"/>
              <a:gd name="T86" fmla="*/ 438 w 828"/>
              <a:gd name="T87" fmla="*/ 715 h 825"/>
              <a:gd name="T88" fmla="*/ 438 w 828"/>
              <a:gd name="T89" fmla="*/ 663 h 825"/>
              <a:gd name="T90" fmla="*/ 572 w 828"/>
              <a:gd name="T91" fmla="*/ 607 h 825"/>
              <a:gd name="T92" fmla="*/ 612 w 828"/>
              <a:gd name="T93" fmla="*/ 647 h 825"/>
              <a:gd name="T94" fmla="*/ 625 w 828"/>
              <a:gd name="T95" fmla="*/ 708 h 825"/>
              <a:gd name="T96" fmla="*/ 706 w 828"/>
              <a:gd name="T97" fmla="*/ 708 h 825"/>
              <a:gd name="T98" fmla="*/ 706 w 828"/>
              <a:gd name="T99" fmla="*/ 627 h 825"/>
              <a:gd name="T100" fmla="*/ 646 w 828"/>
              <a:gd name="T101" fmla="*/ 614 h 825"/>
              <a:gd name="T102" fmla="*/ 606 w 828"/>
              <a:gd name="T103" fmla="*/ 574 h 825"/>
              <a:gd name="T104" fmla="*/ 662 w 828"/>
              <a:gd name="T105" fmla="*/ 438 h 825"/>
              <a:gd name="T106" fmla="*/ 718 w 828"/>
              <a:gd name="T107" fmla="*/ 438 h 825"/>
              <a:gd name="T108" fmla="*/ 770 w 828"/>
              <a:gd name="T109" fmla="*/ 472 h 825"/>
              <a:gd name="T110" fmla="*/ 828 w 828"/>
              <a:gd name="T111" fmla="*/ 414 h 825"/>
              <a:gd name="T112" fmla="*/ 770 w 828"/>
              <a:gd name="T113" fmla="*/ 357 h 825"/>
              <a:gd name="T114" fmla="*/ 414 w 828"/>
              <a:gd name="T115" fmla="*/ 616 h 825"/>
              <a:gd name="T116" fmla="*/ 212 w 828"/>
              <a:gd name="T117" fmla="*/ 414 h 825"/>
              <a:gd name="T118" fmla="*/ 414 w 828"/>
              <a:gd name="T119" fmla="*/ 213 h 825"/>
              <a:gd name="T120" fmla="*/ 615 w 828"/>
              <a:gd name="T121" fmla="*/ 414 h 825"/>
              <a:gd name="T122" fmla="*/ 414 w 828"/>
              <a:gd name="T123" fmla="*/ 616 h 8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28" h="825">
                <a:moveTo>
                  <a:pt x="770" y="357"/>
                </a:moveTo>
                <a:cubicBezTo>
                  <a:pt x="747" y="357"/>
                  <a:pt x="727" y="370"/>
                  <a:pt x="718" y="390"/>
                </a:cubicBezTo>
                <a:cubicBezTo>
                  <a:pt x="662" y="390"/>
                  <a:pt x="662" y="390"/>
                  <a:pt x="662" y="390"/>
                </a:cubicBezTo>
                <a:cubicBezTo>
                  <a:pt x="657" y="339"/>
                  <a:pt x="637" y="293"/>
                  <a:pt x="606" y="255"/>
                </a:cubicBezTo>
                <a:cubicBezTo>
                  <a:pt x="646" y="215"/>
                  <a:pt x="646" y="215"/>
                  <a:pt x="646" y="215"/>
                </a:cubicBezTo>
                <a:cubicBezTo>
                  <a:pt x="666" y="223"/>
                  <a:pt x="690" y="219"/>
                  <a:pt x="706" y="202"/>
                </a:cubicBezTo>
                <a:cubicBezTo>
                  <a:pt x="729" y="180"/>
                  <a:pt x="729" y="143"/>
                  <a:pt x="706" y="121"/>
                </a:cubicBezTo>
                <a:cubicBezTo>
                  <a:pt x="684" y="98"/>
                  <a:pt x="647" y="98"/>
                  <a:pt x="625" y="121"/>
                </a:cubicBezTo>
                <a:cubicBezTo>
                  <a:pt x="609" y="137"/>
                  <a:pt x="604" y="161"/>
                  <a:pt x="612" y="181"/>
                </a:cubicBezTo>
                <a:cubicBezTo>
                  <a:pt x="572" y="221"/>
                  <a:pt x="572" y="221"/>
                  <a:pt x="572" y="221"/>
                </a:cubicBezTo>
                <a:cubicBezTo>
                  <a:pt x="535" y="191"/>
                  <a:pt x="488" y="171"/>
                  <a:pt x="438" y="166"/>
                </a:cubicBezTo>
                <a:cubicBezTo>
                  <a:pt x="438" y="110"/>
                  <a:pt x="438" y="110"/>
                  <a:pt x="438" y="110"/>
                </a:cubicBezTo>
                <a:cubicBezTo>
                  <a:pt x="457" y="101"/>
                  <a:pt x="471" y="81"/>
                  <a:pt x="471" y="58"/>
                </a:cubicBezTo>
                <a:cubicBezTo>
                  <a:pt x="471" y="26"/>
                  <a:pt x="445" y="0"/>
                  <a:pt x="414" y="0"/>
                </a:cubicBezTo>
                <a:cubicBezTo>
                  <a:pt x="382" y="0"/>
                  <a:pt x="356" y="26"/>
                  <a:pt x="356" y="58"/>
                </a:cubicBezTo>
                <a:cubicBezTo>
                  <a:pt x="356" y="81"/>
                  <a:pt x="370" y="101"/>
                  <a:pt x="390" y="110"/>
                </a:cubicBezTo>
                <a:cubicBezTo>
                  <a:pt x="390" y="166"/>
                  <a:pt x="390" y="166"/>
                  <a:pt x="390" y="166"/>
                </a:cubicBezTo>
                <a:cubicBezTo>
                  <a:pt x="340" y="170"/>
                  <a:pt x="295" y="190"/>
                  <a:pt x="258" y="219"/>
                </a:cubicBezTo>
                <a:cubicBezTo>
                  <a:pt x="221" y="182"/>
                  <a:pt x="221" y="182"/>
                  <a:pt x="221" y="182"/>
                </a:cubicBezTo>
                <a:cubicBezTo>
                  <a:pt x="229" y="162"/>
                  <a:pt x="225" y="137"/>
                  <a:pt x="208" y="121"/>
                </a:cubicBezTo>
                <a:cubicBezTo>
                  <a:pt x="186" y="98"/>
                  <a:pt x="149" y="98"/>
                  <a:pt x="127" y="121"/>
                </a:cubicBezTo>
                <a:cubicBezTo>
                  <a:pt x="105" y="143"/>
                  <a:pt x="105" y="180"/>
                  <a:pt x="127" y="202"/>
                </a:cubicBezTo>
                <a:cubicBezTo>
                  <a:pt x="143" y="218"/>
                  <a:pt x="166" y="223"/>
                  <a:pt x="187" y="216"/>
                </a:cubicBezTo>
                <a:cubicBezTo>
                  <a:pt x="223" y="253"/>
                  <a:pt x="223" y="253"/>
                  <a:pt x="223" y="253"/>
                </a:cubicBezTo>
                <a:cubicBezTo>
                  <a:pt x="191" y="291"/>
                  <a:pt x="170" y="338"/>
                  <a:pt x="165" y="391"/>
                </a:cubicBezTo>
                <a:cubicBezTo>
                  <a:pt x="110" y="391"/>
                  <a:pt x="110" y="391"/>
                  <a:pt x="110" y="391"/>
                </a:cubicBezTo>
                <a:cubicBezTo>
                  <a:pt x="101" y="371"/>
                  <a:pt x="81" y="357"/>
                  <a:pt x="58" y="357"/>
                </a:cubicBezTo>
                <a:cubicBezTo>
                  <a:pt x="26" y="357"/>
                  <a:pt x="0" y="383"/>
                  <a:pt x="0" y="415"/>
                </a:cubicBezTo>
                <a:cubicBezTo>
                  <a:pt x="0" y="446"/>
                  <a:pt x="26" y="472"/>
                  <a:pt x="58" y="472"/>
                </a:cubicBezTo>
                <a:cubicBezTo>
                  <a:pt x="81" y="472"/>
                  <a:pt x="101" y="458"/>
                  <a:pt x="110" y="439"/>
                </a:cubicBezTo>
                <a:cubicBezTo>
                  <a:pt x="165" y="439"/>
                  <a:pt x="165" y="439"/>
                  <a:pt x="165" y="439"/>
                </a:cubicBezTo>
                <a:cubicBezTo>
                  <a:pt x="170" y="491"/>
                  <a:pt x="192" y="539"/>
                  <a:pt x="224" y="577"/>
                </a:cubicBezTo>
                <a:cubicBezTo>
                  <a:pt x="188" y="614"/>
                  <a:pt x="188" y="614"/>
                  <a:pt x="188" y="614"/>
                </a:cubicBezTo>
                <a:cubicBezTo>
                  <a:pt x="167" y="606"/>
                  <a:pt x="143" y="610"/>
                  <a:pt x="127" y="627"/>
                </a:cubicBezTo>
                <a:cubicBezTo>
                  <a:pt x="105" y="649"/>
                  <a:pt x="105" y="686"/>
                  <a:pt x="127" y="708"/>
                </a:cubicBezTo>
                <a:cubicBezTo>
                  <a:pt x="149" y="731"/>
                  <a:pt x="186" y="731"/>
                  <a:pt x="208" y="708"/>
                </a:cubicBezTo>
                <a:cubicBezTo>
                  <a:pt x="225" y="692"/>
                  <a:pt x="229" y="668"/>
                  <a:pt x="222" y="647"/>
                </a:cubicBezTo>
                <a:cubicBezTo>
                  <a:pt x="259" y="610"/>
                  <a:pt x="259" y="610"/>
                  <a:pt x="259" y="610"/>
                </a:cubicBezTo>
                <a:cubicBezTo>
                  <a:pt x="296" y="639"/>
                  <a:pt x="341" y="658"/>
                  <a:pt x="390" y="663"/>
                </a:cubicBezTo>
                <a:cubicBezTo>
                  <a:pt x="390" y="715"/>
                  <a:pt x="390" y="715"/>
                  <a:pt x="390" y="715"/>
                </a:cubicBezTo>
                <a:cubicBezTo>
                  <a:pt x="371" y="724"/>
                  <a:pt x="357" y="744"/>
                  <a:pt x="357" y="767"/>
                </a:cubicBezTo>
                <a:cubicBezTo>
                  <a:pt x="357" y="799"/>
                  <a:pt x="383" y="825"/>
                  <a:pt x="414" y="825"/>
                </a:cubicBezTo>
                <a:cubicBezTo>
                  <a:pt x="446" y="825"/>
                  <a:pt x="472" y="799"/>
                  <a:pt x="472" y="767"/>
                </a:cubicBezTo>
                <a:cubicBezTo>
                  <a:pt x="472" y="744"/>
                  <a:pt x="458" y="724"/>
                  <a:pt x="438" y="715"/>
                </a:cubicBezTo>
                <a:cubicBezTo>
                  <a:pt x="438" y="663"/>
                  <a:pt x="438" y="663"/>
                  <a:pt x="438" y="663"/>
                </a:cubicBezTo>
                <a:cubicBezTo>
                  <a:pt x="489" y="658"/>
                  <a:pt x="534" y="638"/>
                  <a:pt x="572" y="607"/>
                </a:cubicBezTo>
                <a:cubicBezTo>
                  <a:pt x="612" y="647"/>
                  <a:pt x="612" y="647"/>
                  <a:pt x="612" y="647"/>
                </a:cubicBezTo>
                <a:cubicBezTo>
                  <a:pt x="604" y="668"/>
                  <a:pt x="609" y="692"/>
                  <a:pt x="625" y="708"/>
                </a:cubicBezTo>
                <a:cubicBezTo>
                  <a:pt x="647" y="731"/>
                  <a:pt x="684" y="731"/>
                  <a:pt x="706" y="708"/>
                </a:cubicBezTo>
                <a:cubicBezTo>
                  <a:pt x="729" y="686"/>
                  <a:pt x="729" y="649"/>
                  <a:pt x="706" y="627"/>
                </a:cubicBezTo>
                <a:cubicBezTo>
                  <a:pt x="690" y="610"/>
                  <a:pt x="666" y="606"/>
                  <a:pt x="646" y="614"/>
                </a:cubicBezTo>
                <a:cubicBezTo>
                  <a:pt x="606" y="574"/>
                  <a:pt x="606" y="574"/>
                  <a:pt x="606" y="574"/>
                </a:cubicBezTo>
                <a:cubicBezTo>
                  <a:pt x="637" y="536"/>
                  <a:pt x="657" y="489"/>
                  <a:pt x="662" y="438"/>
                </a:cubicBezTo>
                <a:cubicBezTo>
                  <a:pt x="718" y="438"/>
                  <a:pt x="718" y="438"/>
                  <a:pt x="718" y="438"/>
                </a:cubicBezTo>
                <a:cubicBezTo>
                  <a:pt x="727" y="458"/>
                  <a:pt x="747" y="472"/>
                  <a:pt x="770" y="472"/>
                </a:cubicBezTo>
                <a:cubicBezTo>
                  <a:pt x="802" y="472"/>
                  <a:pt x="828" y="446"/>
                  <a:pt x="828" y="414"/>
                </a:cubicBezTo>
                <a:cubicBezTo>
                  <a:pt x="828" y="382"/>
                  <a:pt x="802" y="357"/>
                  <a:pt x="770" y="357"/>
                </a:cubicBezTo>
                <a:close/>
                <a:moveTo>
                  <a:pt x="414" y="616"/>
                </a:moveTo>
                <a:cubicBezTo>
                  <a:pt x="302" y="616"/>
                  <a:pt x="212" y="525"/>
                  <a:pt x="212" y="414"/>
                </a:cubicBezTo>
                <a:cubicBezTo>
                  <a:pt x="212" y="303"/>
                  <a:pt x="302" y="213"/>
                  <a:pt x="414" y="213"/>
                </a:cubicBezTo>
                <a:cubicBezTo>
                  <a:pt x="525" y="213"/>
                  <a:pt x="615" y="303"/>
                  <a:pt x="615" y="414"/>
                </a:cubicBezTo>
                <a:cubicBezTo>
                  <a:pt x="615" y="525"/>
                  <a:pt x="525" y="616"/>
                  <a:pt x="414" y="616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 extrusionH="254000" prstMaterial="softEdge">
            <a:contourClr>
              <a:schemeClr val="tx1"/>
            </a:contourClr>
          </a:sp3d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24" name="Freeform 9"/>
          <p:cNvSpPr>
            <a:spLocks noEditPoints="1"/>
          </p:cNvSpPr>
          <p:nvPr userDrawn="1"/>
        </p:nvSpPr>
        <p:spPr bwMode="auto">
          <a:xfrm rot="1800000">
            <a:off x="5295425" y="2242351"/>
            <a:ext cx="213797" cy="284059"/>
          </a:xfrm>
          <a:custGeom>
            <a:avLst/>
            <a:gdLst>
              <a:gd name="T0" fmla="*/ 770 w 828"/>
              <a:gd name="T1" fmla="*/ 357 h 825"/>
              <a:gd name="T2" fmla="*/ 718 w 828"/>
              <a:gd name="T3" fmla="*/ 390 h 825"/>
              <a:gd name="T4" fmla="*/ 662 w 828"/>
              <a:gd name="T5" fmla="*/ 390 h 825"/>
              <a:gd name="T6" fmla="*/ 606 w 828"/>
              <a:gd name="T7" fmla="*/ 255 h 825"/>
              <a:gd name="T8" fmla="*/ 646 w 828"/>
              <a:gd name="T9" fmla="*/ 215 h 825"/>
              <a:gd name="T10" fmla="*/ 706 w 828"/>
              <a:gd name="T11" fmla="*/ 202 h 825"/>
              <a:gd name="T12" fmla="*/ 706 w 828"/>
              <a:gd name="T13" fmla="*/ 121 h 825"/>
              <a:gd name="T14" fmla="*/ 625 w 828"/>
              <a:gd name="T15" fmla="*/ 121 h 825"/>
              <a:gd name="T16" fmla="*/ 612 w 828"/>
              <a:gd name="T17" fmla="*/ 181 h 825"/>
              <a:gd name="T18" fmla="*/ 572 w 828"/>
              <a:gd name="T19" fmla="*/ 221 h 825"/>
              <a:gd name="T20" fmla="*/ 438 w 828"/>
              <a:gd name="T21" fmla="*/ 166 h 825"/>
              <a:gd name="T22" fmla="*/ 438 w 828"/>
              <a:gd name="T23" fmla="*/ 110 h 825"/>
              <a:gd name="T24" fmla="*/ 471 w 828"/>
              <a:gd name="T25" fmla="*/ 58 h 825"/>
              <a:gd name="T26" fmla="*/ 414 w 828"/>
              <a:gd name="T27" fmla="*/ 0 h 825"/>
              <a:gd name="T28" fmla="*/ 356 w 828"/>
              <a:gd name="T29" fmla="*/ 58 h 825"/>
              <a:gd name="T30" fmla="*/ 390 w 828"/>
              <a:gd name="T31" fmla="*/ 110 h 825"/>
              <a:gd name="T32" fmla="*/ 390 w 828"/>
              <a:gd name="T33" fmla="*/ 166 h 825"/>
              <a:gd name="T34" fmla="*/ 258 w 828"/>
              <a:gd name="T35" fmla="*/ 219 h 825"/>
              <a:gd name="T36" fmla="*/ 221 w 828"/>
              <a:gd name="T37" fmla="*/ 182 h 825"/>
              <a:gd name="T38" fmla="*/ 208 w 828"/>
              <a:gd name="T39" fmla="*/ 121 h 825"/>
              <a:gd name="T40" fmla="*/ 127 w 828"/>
              <a:gd name="T41" fmla="*/ 121 h 825"/>
              <a:gd name="T42" fmla="*/ 127 w 828"/>
              <a:gd name="T43" fmla="*/ 202 h 825"/>
              <a:gd name="T44" fmla="*/ 187 w 828"/>
              <a:gd name="T45" fmla="*/ 216 h 825"/>
              <a:gd name="T46" fmla="*/ 223 w 828"/>
              <a:gd name="T47" fmla="*/ 253 h 825"/>
              <a:gd name="T48" fmla="*/ 165 w 828"/>
              <a:gd name="T49" fmla="*/ 391 h 825"/>
              <a:gd name="T50" fmla="*/ 110 w 828"/>
              <a:gd name="T51" fmla="*/ 391 h 825"/>
              <a:gd name="T52" fmla="*/ 58 w 828"/>
              <a:gd name="T53" fmla="*/ 357 h 825"/>
              <a:gd name="T54" fmla="*/ 0 w 828"/>
              <a:gd name="T55" fmla="*/ 415 h 825"/>
              <a:gd name="T56" fmla="*/ 58 w 828"/>
              <a:gd name="T57" fmla="*/ 472 h 825"/>
              <a:gd name="T58" fmla="*/ 110 w 828"/>
              <a:gd name="T59" fmla="*/ 439 h 825"/>
              <a:gd name="T60" fmla="*/ 165 w 828"/>
              <a:gd name="T61" fmla="*/ 439 h 825"/>
              <a:gd name="T62" fmla="*/ 224 w 828"/>
              <a:gd name="T63" fmla="*/ 577 h 825"/>
              <a:gd name="T64" fmla="*/ 188 w 828"/>
              <a:gd name="T65" fmla="*/ 614 h 825"/>
              <a:gd name="T66" fmla="*/ 127 w 828"/>
              <a:gd name="T67" fmla="*/ 627 h 825"/>
              <a:gd name="T68" fmla="*/ 127 w 828"/>
              <a:gd name="T69" fmla="*/ 708 h 825"/>
              <a:gd name="T70" fmla="*/ 208 w 828"/>
              <a:gd name="T71" fmla="*/ 708 h 825"/>
              <a:gd name="T72" fmla="*/ 222 w 828"/>
              <a:gd name="T73" fmla="*/ 647 h 825"/>
              <a:gd name="T74" fmla="*/ 259 w 828"/>
              <a:gd name="T75" fmla="*/ 610 h 825"/>
              <a:gd name="T76" fmla="*/ 390 w 828"/>
              <a:gd name="T77" fmla="*/ 663 h 825"/>
              <a:gd name="T78" fmla="*/ 390 w 828"/>
              <a:gd name="T79" fmla="*/ 715 h 825"/>
              <a:gd name="T80" fmla="*/ 357 w 828"/>
              <a:gd name="T81" fmla="*/ 767 h 825"/>
              <a:gd name="T82" fmla="*/ 414 w 828"/>
              <a:gd name="T83" fmla="*/ 825 h 825"/>
              <a:gd name="T84" fmla="*/ 472 w 828"/>
              <a:gd name="T85" fmla="*/ 767 h 825"/>
              <a:gd name="T86" fmla="*/ 438 w 828"/>
              <a:gd name="T87" fmla="*/ 715 h 825"/>
              <a:gd name="T88" fmla="*/ 438 w 828"/>
              <a:gd name="T89" fmla="*/ 663 h 825"/>
              <a:gd name="T90" fmla="*/ 572 w 828"/>
              <a:gd name="T91" fmla="*/ 607 h 825"/>
              <a:gd name="T92" fmla="*/ 612 w 828"/>
              <a:gd name="T93" fmla="*/ 647 h 825"/>
              <a:gd name="T94" fmla="*/ 625 w 828"/>
              <a:gd name="T95" fmla="*/ 708 h 825"/>
              <a:gd name="T96" fmla="*/ 706 w 828"/>
              <a:gd name="T97" fmla="*/ 708 h 825"/>
              <a:gd name="T98" fmla="*/ 706 w 828"/>
              <a:gd name="T99" fmla="*/ 627 h 825"/>
              <a:gd name="T100" fmla="*/ 646 w 828"/>
              <a:gd name="T101" fmla="*/ 614 h 825"/>
              <a:gd name="T102" fmla="*/ 606 w 828"/>
              <a:gd name="T103" fmla="*/ 574 h 825"/>
              <a:gd name="T104" fmla="*/ 662 w 828"/>
              <a:gd name="T105" fmla="*/ 438 h 825"/>
              <a:gd name="T106" fmla="*/ 718 w 828"/>
              <a:gd name="T107" fmla="*/ 438 h 825"/>
              <a:gd name="T108" fmla="*/ 770 w 828"/>
              <a:gd name="T109" fmla="*/ 472 h 825"/>
              <a:gd name="T110" fmla="*/ 828 w 828"/>
              <a:gd name="T111" fmla="*/ 414 h 825"/>
              <a:gd name="T112" fmla="*/ 770 w 828"/>
              <a:gd name="T113" fmla="*/ 357 h 825"/>
              <a:gd name="T114" fmla="*/ 414 w 828"/>
              <a:gd name="T115" fmla="*/ 616 h 825"/>
              <a:gd name="T116" fmla="*/ 212 w 828"/>
              <a:gd name="T117" fmla="*/ 414 h 825"/>
              <a:gd name="T118" fmla="*/ 414 w 828"/>
              <a:gd name="T119" fmla="*/ 213 h 825"/>
              <a:gd name="T120" fmla="*/ 615 w 828"/>
              <a:gd name="T121" fmla="*/ 414 h 825"/>
              <a:gd name="T122" fmla="*/ 414 w 828"/>
              <a:gd name="T123" fmla="*/ 616 h 8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28" h="825">
                <a:moveTo>
                  <a:pt x="770" y="357"/>
                </a:moveTo>
                <a:cubicBezTo>
                  <a:pt x="747" y="357"/>
                  <a:pt x="727" y="370"/>
                  <a:pt x="718" y="390"/>
                </a:cubicBezTo>
                <a:cubicBezTo>
                  <a:pt x="662" y="390"/>
                  <a:pt x="662" y="390"/>
                  <a:pt x="662" y="390"/>
                </a:cubicBezTo>
                <a:cubicBezTo>
                  <a:pt x="657" y="339"/>
                  <a:pt x="637" y="293"/>
                  <a:pt x="606" y="255"/>
                </a:cubicBezTo>
                <a:cubicBezTo>
                  <a:pt x="646" y="215"/>
                  <a:pt x="646" y="215"/>
                  <a:pt x="646" y="215"/>
                </a:cubicBezTo>
                <a:cubicBezTo>
                  <a:pt x="666" y="223"/>
                  <a:pt x="690" y="219"/>
                  <a:pt x="706" y="202"/>
                </a:cubicBezTo>
                <a:cubicBezTo>
                  <a:pt x="729" y="180"/>
                  <a:pt x="729" y="143"/>
                  <a:pt x="706" y="121"/>
                </a:cubicBezTo>
                <a:cubicBezTo>
                  <a:pt x="684" y="98"/>
                  <a:pt x="647" y="98"/>
                  <a:pt x="625" y="121"/>
                </a:cubicBezTo>
                <a:cubicBezTo>
                  <a:pt x="609" y="137"/>
                  <a:pt x="604" y="161"/>
                  <a:pt x="612" y="181"/>
                </a:cubicBezTo>
                <a:cubicBezTo>
                  <a:pt x="572" y="221"/>
                  <a:pt x="572" y="221"/>
                  <a:pt x="572" y="221"/>
                </a:cubicBezTo>
                <a:cubicBezTo>
                  <a:pt x="535" y="191"/>
                  <a:pt x="488" y="171"/>
                  <a:pt x="438" y="166"/>
                </a:cubicBezTo>
                <a:cubicBezTo>
                  <a:pt x="438" y="110"/>
                  <a:pt x="438" y="110"/>
                  <a:pt x="438" y="110"/>
                </a:cubicBezTo>
                <a:cubicBezTo>
                  <a:pt x="457" y="101"/>
                  <a:pt x="471" y="81"/>
                  <a:pt x="471" y="58"/>
                </a:cubicBezTo>
                <a:cubicBezTo>
                  <a:pt x="471" y="26"/>
                  <a:pt x="445" y="0"/>
                  <a:pt x="414" y="0"/>
                </a:cubicBezTo>
                <a:cubicBezTo>
                  <a:pt x="382" y="0"/>
                  <a:pt x="356" y="26"/>
                  <a:pt x="356" y="58"/>
                </a:cubicBezTo>
                <a:cubicBezTo>
                  <a:pt x="356" y="81"/>
                  <a:pt x="370" y="101"/>
                  <a:pt x="390" y="110"/>
                </a:cubicBezTo>
                <a:cubicBezTo>
                  <a:pt x="390" y="166"/>
                  <a:pt x="390" y="166"/>
                  <a:pt x="390" y="166"/>
                </a:cubicBezTo>
                <a:cubicBezTo>
                  <a:pt x="340" y="170"/>
                  <a:pt x="295" y="190"/>
                  <a:pt x="258" y="219"/>
                </a:cubicBezTo>
                <a:cubicBezTo>
                  <a:pt x="221" y="182"/>
                  <a:pt x="221" y="182"/>
                  <a:pt x="221" y="182"/>
                </a:cubicBezTo>
                <a:cubicBezTo>
                  <a:pt x="229" y="162"/>
                  <a:pt x="225" y="137"/>
                  <a:pt x="208" y="121"/>
                </a:cubicBezTo>
                <a:cubicBezTo>
                  <a:pt x="186" y="98"/>
                  <a:pt x="149" y="98"/>
                  <a:pt x="127" y="121"/>
                </a:cubicBezTo>
                <a:cubicBezTo>
                  <a:pt x="105" y="143"/>
                  <a:pt x="105" y="180"/>
                  <a:pt x="127" y="202"/>
                </a:cubicBezTo>
                <a:cubicBezTo>
                  <a:pt x="143" y="218"/>
                  <a:pt x="166" y="223"/>
                  <a:pt x="187" y="216"/>
                </a:cubicBezTo>
                <a:cubicBezTo>
                  <a:pt x="223" y="253"/>
                  <a:pt x="223" y="253"/>
                  <a:pt x="223" y="253"/>
                </a:cubicBezTo>
                <a:cubicBezTo>
                  <a:pt x="191" y="291"/>
                  <a:pt x="170" y="338"/>
                  <a:pt x="165" y="391"/>
                </a:cubicBezTo>
                <a:cubicBezTo>
                  <a:pt x="110" y="391"/>
                  <a:pt x="110" y="391"/>
                  <a:pt x="110" y="391"/>
                </a:cubicBezTo>
                <a:cubicBezTo>
                  <a:pt x="101" y="371"/>
                  <a:pt x="81" y="357"/>
                  <a:pt x="58" y="357"/>
                </a:cubicBezTo>
                <a:cubicBezTo>
                  <a:pt x="26" y="357"/>
                  <a:pt x="0" y="383"/>
                  <a:pt x="0" y="415"/>
                </a:cubicBezTo>
                <a:cubicBezTo>
                  <a:pt x="0" y="446"/>
                  <a:pt x="26" y="472"/>
                  <a:pt x="58" y="472"/>
                </a:cubicBezTo>
                <a:cubicBezTo>
                  <a:pt x="81" y="472"/>
                  <a:pt x="101" y="458"/>
                  <a:pt x="110" y="439"/>
                </a:cubicBezTo>
                <a:cubicBezTo>
                  <a:pt x="165" y="439"/>
                  <a:pt x="165" y="439"/>
                  <a:pt x="165" y="439"/>
                </a:cubicBezTo>
                <a:cubicBezTo>
                  <a:pt x="170" y="491"/>
                  <a:pt x="192" y="539"/>
                  <a:pt x="224" y="577"/>
                </a:cubicBezTo>
                <a:cubicBezTo>
                  <a:pt x="188" y="614"/>
                  <a:pt x="188" y="614"/>
                  <a:pt x="188" y="614"/>
                </a:cubicBezTo>
                <a:cubicBezTo>
                  <a:pt x="167" y="606"/>
                  <a:pt x="143" y="610"/>
                  <a:pt x="127" y="627"/>
                </a:cubicBezTo>
                <a:cubicBezTo>
                  <a:pt x="105" y="649"/>
                  <a:pt x="105" y="686"/>
                  <a:pt x="127" y="708"/>
                </a:cubicBezTo>
                <a:cubicBezTo>
                  <a:pt x="149" y="731"/>
                  <a:pt x="186" y="731"/>
                  <a:pt x="208" y="708"/>
                </a:cubicBezTo>
                <a:cubicBezTo>
                  <a:pt x="225" y="692"/>
                  <a:pt x="229" y="668"/>
                  <a:pt x="222" y="647"/>
                </a:cubicBezTo>
                <a:cubicBezTo>
                  <a:pt x="259" y="610"/>
                  <a:pt x="259" y="610"/>
                  <a:pt x="259" y="610"/>
                </a:cubicBezTo>
                <a:cubicBezTo>
                  <a:pt x="296" y="639"/>
                  <a:pt x="341" y="658"/>
                  <a:pt x="390" y="663"/>
                </a:cubicBezTo>
                <a:cubicBezTo>
                  <a:pt x="390" y="715"/>
                  <a:pt x="390" y="715"/>
                  <a:pt x="390" y="715"/>
                </a:cubicBezTo>
                <a:cubicBezTo>
                  <a:pt x="371" y="724"/>
                  <a:pt x="357" y="744"/>
                  <a:pt x="357" y="767"/>
                </a:cubicBezTo>
                <a:cubicBezTo>
                  <a:pt x="357" y="799"/>
                  <a:pt x="383" y="825"/>
                  <a:pt x="414" y="825"/>
                </a:cubicBezTo>
                <a:cubicBezTo>
                  <a:pt x="446" y="825"/>
                  <a:pt x="472" y="799"/>
                  <a:pt x="472" y="767"/>
                </a:cubicBezTo>
                <a:cubicBezTo>
                  <a:pt x="472" y="744"/>
                  <a:pt x="458" y="724"/>
                  <a:pt x="438" y="715"/>
                </a:cubicBezTo>
                <a:cubicBezTo>
                  <a:pt x="438" y="663"/>
                  <a:pt x="438" y="663"/>
                  <a:pt x="438" y="663"/>
                </a:cubicBezTo>
                <a:cubicBezTo>
                  <a:pt x="489" y="658"/>
                  <a:pt x="534" y="638"/>
                  <a:pt x="572" y="607"/>
                </a:cubicBezTo>
                <a:cubicBezTo>
                  <a:pt x="612" y="647"/>
                  <a:pt x="612" y="647"/>
                  <a:pt x="612" y="647"/>
                </a:cubicBezTo>
                <a:cubicBezTo>
                  <a:pt x="604" y="668"/>
                  <a:pt x="609" y="692"/>
                  <a:pt x="625" y="708"/>
                </a:cubicBezTo>
                <a:cubicBezTo>
                  <a:pt x="647" y="731"/>
                  <a:pt x="684" y="731"/>
                  <a:pt x="706" y="708"/>
                </a:cubicBezTo>
                <a:cubicBezTo>
                  <a:pt x="729" y="686"/>
                  <a:pt x="729" y="649"/>
                  <a:pt x="706" y="627"/>
                </a:cubicBezTo>
                <a:cubicBezTo>
                  <a:pt x="690" y="610"/>
                  <a:pt x="666" y="606"/>
                  <a:pt x="646" y="614"/>
                </a:cubicBezTo>
                <a:cubicBezTo>
                  <a:pt x="606" y="574"/>
                  <a:pt x="606" y="574"/>
                  <a:pt x="606" y="574"/>
                </a:cubicBezTo>
                <a:cubicBezTo>
                  <a:pt x="637" y="536"/>
                  <a:pt x="657" y="489"/>
                  <a:pt x="662" y="438"/>
                </a:cubicBezTo>
                <a:cubicBezTo>
                  <a:pt x="718" y="438"/>
                  <a:pt x="718" y="438"/>
                  <a:pt x="718" y="438"/>
                </a:cubicBezTo>
                <a:cubicBezTo>
                  <a:pt x="727" y="458"/>
                  <a:pt x="747" y="472"/>
                  <a:pt x="770" y="472"/>
                </a:cubicBezTo>
                <a:cubicBezTo>
                  <a:pt x="802" y="472"/>
                  <a:pt x="828" y="446"/>
                  <a:pt x="828" y="414"/>
                </a:cubicBezTo>
                <a:cubicBezTo>
                  <a:pt x="828" y="382"/>
                  <a:pt x="802" y="357"/>
                  <a:pt x="770" y="357"/>
                </a:cubicBezTo>
                <a:close/>
                <a:moveTo>
                  <a:pt x="414" y="616"/>
                </a:moveTo>
                <a:cubicBezTo>
                  <a:pt x="302" y="616"/>
                  <a:pt x="212" y="525"/>
                  <a:pt x="212" y="414"/>
                </a:cubicBezTo>
                <a:cubicBezTo>
                  <a:pt x="212" y="303"/>
                  <a:pt x="302" y="213"/>
                  <a:pt x="414" y="213"/>
                </a:cubicBezTo>
                <a:cubicBezTo>
                  <a:pt x="525" y="213"/>
                  <a:pt x="615" y="303"/>
                  <a:pt x="615" y="414"/>
                </a:cubicBezTo>
                <a:cubicBezTo>
                  <a:pt x="615" y="525"/>
                  <a:pt x="525" y="616"/>
                  <a:pt x="414" y="616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 extrusionH="254000" prstMaterial="softEdge">
            <a:contourClr>
              <a:schemeClr val="tx1"/>
            </a:contourClr>
          </a:sp3d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25" name="Freeform 9"/>
          <p:cNvSpPr>
            <a:spLocks noEditPoints="1"/>
          </p:cNvSpPr>
          <p:nvPr userDrawn="1"/>
        </p:nvSpPr>
        <p:spPr bwMode="auto">
          <a:xfrm rot="1800000">
            <a:off x="5511054" y="2345824"/>
            <a:ext cx="233123" cy="309736"/>
          </a:xfrm>
          <a:custGeom>
            <a:avLst/>
            <a:gdLst>
              <a:gd name="T0" fmla="*/ 770 w 828"/>
              <a:gd name="T1" fmla="*/ 357 h 825"/>
              <a:gd name="T2" fmla="*/ 718 w 828"/>
              <a:gd name="T3" fmla="*/ 390 h 825"/>
              <a:gd name="T4" fmla="*/ 662 w 828"/>
              <a:gd name="T5" fmla="*/ 390 h 825"/>
              <a:gd name="T6" fmla="*/ 606 w 828"/>
              <a:gd name="T7" fmla="*/ 255 h 825"/>
              <a:gd name="T8" fmla="*/ 646 w 828"/>
              <a:gd name="T9" fmla="*/ 215 h 825"/>
              <a:gd name="T10" fmla="*/ 706 w 828"/>
              <a:gd name="T11" fmla="*/ 202 h 825"/>
              <a:gd name="T12" fmla="*/ 706 w 828"/>
              <a:gd name="T13" fmla="*/ 121 h 825"/>
              <a:gd name="T14" fmla="*/ 625 w 828"/>
              <a:gd name="T15" fmla="*/ 121 h 825"/>
              <a:gd name="T16" fmla="*/ 612 w 828"/>
              <a:gd name="T17" fmla="*/ 181 h 825"/>
              <a:gd name="T18" fmla="*/ 572 w 828"/>
              <a:gd name="T19" fmla="*/ 221 h 825"/>
              <a:gd name="T20" fmla="*/ 438 w 828"/>
              <a:gd name="T21" fmla="*/ 166 h 825"/>
              <a:gd name="T22" fmla="*/ 438 w 828"/>
              <a:gd name="T23" fmla="*/ 110 h 825"/>
              <a:gd name="T24" fmla="*/ 471 w 828"/>
              <a:gd name="T25" fmla="*/ 58 h 825"/>
              <a:gd name="T26" fmla="*/ 414 w 828"/>
              <a:gd name="T27" fmla="*/ 0 h 825"/>
              <a:gd name="T28" fmla="*/ 356 w 828"/>
              <a:gd name="T29" fmla="*/ 58 h 825"/>
              <a:gd name="T30" fmla="*/ 390 w 828"/>
              <a:gd name="T31" fmla="*/ 110 h 825"/>
              <a:gd name="T32" fmla="*/ 390 w 828"/>
              <a:gd name="T33" fmla="*/ 166 h 825"/>
              <a:gd name="T34" fmla="*/ 258 w 828"/>
              <a:gd name="T35" fmla="*/ 219 h 825"/>
              <a:gd name="T36" fmla="*/ 221 w 828"/>
              <a:gd name="T37" fmla="*/ 182 h 825"/>
              <a:gd name="T38" fmla="*/ 208 w 828"/>
              <a:gd name="T39" fmla="*/ 121 h 825"/>
              <a:gd name="T40" fmla="*/ 127 w 828"/>
              <a:gd name="T41" fmla="*/ 121 h 825"/>
              <a:gd name="T42" fmla="*/ 127 w 828"/>
              <a:gd name="T43" fmla="*/ 202 h 825"/>
              <a:gd name="T44" fmla="*/ 187 w 828"/>
              <a:gd name="T45" fmla="*/ 216 h 825"/>
              <a:gd name="T46" fmla="*/ 223 w 828"/>
              <a:gd name="T47" fmla="*/ 253 h 825"/>
              <a:gd name="T48" fmla="*/ 165 w 828"/>
              <a:gd name="T49" fmla="*/ 391 h 825"/>
              <a:gd name="T50" fmla="*/ 110 w 828"/>
              <a:gd name="T51" fmla="*/ 391 h 825"/>
              <a:gd name="T52" fmla="*/ 58 w 828"/>
              <a:gd name="T53" fmla="*/ 357 h 825"/>
              <a:gd name="T54" fmla="*/ 0 w 828"/>
              <a:gd name="T55" fmla="*/ 415 h 825"/>
              <a:gd name="T56" fmla="*/ 58 w 828"/>
              <a:gd name="T57" fmla="*/ 472 h 825"/>
              <a:gd name="T58" fmla="*/ 110 w 828"/>
              <a:gd name="T59" fmla="*/ 439 h 825"/>
              <a:gd name="T60" fmla="*/ 165 w 828"/>
              <a:gd name="T61" fmla="*/ 439 h 825"/>
              <a:gd name="T62" fmla="*/ 224 w 828"/>
              <a:gd name="T63" fmla="*/ 577 h 825"/>
              <a:gd name="T64" fmla="*/ 188 w 828"/>
              <a:gd name="T65" fmla="*/ 614 h 825"/>
              <a:gd name="T66" fmla="*/ 127 w 828"/>
              <a:gd name="T67" fmla="*/ 627 h 825"/>
              <a:gd name="T68" fmla="*/ 127 w 828"/>
              <a:gd name="T69" fmla="*/ 708 h 825"/>
              <a:gd name="T70" fmla="*/ 208 w 828"/>
              <a:gd name="T71" fmla="*/ 708 h 825"/>
              <a:gd name="T72" fmla="*/ 222 w 828"/>
              <a:gd name="T73" fmla="*/ 647 h 825"/>
              <a:gd name="T74" fmla="*/ 259 w 828"/>
              <a:gd name="T75" fmla="*/ 610 h 825"/>
              <a:gd name="T76" fmla="*/ 390 w 828"/>
              <a:gd name="T77" fmla="*/ 663 h 825"/>
              <a:gd name="T78" fmla="*/ 390 w 828"/>
              <a:gd name="T79" fmla="*/ 715 h 825"/>
              <a:gd name="T80" fmla="*/ 357 w 828"/>
              <a:gd name="T81" fmla="*/ 767 h 825"/>
              <a:gd name="T82" fmla="*/ 414 w 828"/>
              <a:gd name="T83" fmla="*/ 825 h 825"/>
              <a:gd name="T84" fmla="*/ 472 w 828"/>
              <a:gd name="T85" fmla="*/ 767 h 825"/>
              <a:gd name="T86" fmla="*/ 438 w 828"/>
              <a:gd name="T87" fmla="*/ 715 h 825"/>
              <a:gd name="T88" fmla="*/ 438 w 828"/>
              <a:gd name="T89" fmla="*/ 663 h 825"/>
              <a:gd name="T90" fmla="*/ 572 w 828"/>
              <a:gd name="T91" fmla="*/ 607 h 825"/>
              <a:gd name="T92" fmla="*/ 612 w 828"/>
              <a:gd name="T93" fmla="*/ 647 h 825"/>
              <a:gd name="T94" fmla="*/ 625 w 828"/>
              <a:gd name="T95" fmla="*/ 708 h 825"/>
              <a:gd name="T96" fmla="*/ 706 w 828"/>
              <a:gd name="T97" fmla="*/ 708 h 825"/>
              <a:gd name="T98" fmla="*/ 706 w 828"/>
              <a:gd name="T99" fmla="*/ 627 h 825"/>
              <a:gd name="T100" fmla="*/ 646 w 828"/>
              <a:gd name="T101" fmla="*/ 614 h 825"/>
              <a:gd name="T102" fmla="*/ 606 w 828"/>
              <a:gd name="T103" fmla="*/ 574 h 825"/>
              <a:gd name="T104" fmla="*/ 662 w 828"/>
              <a:gd name="T105" fmla="*/ 438 h 825"/>
              <a:gd name="T106" fmla="*/ 718 w 828"/>
              <a:gd name="T107" fmla="*/ 438 h 825"/>
              <a:gd name="T108" fmla="*/ 770 w 828"/>
              <a:gd name="T109" fmla="*/ 472 h 825"/>
              <a:gd name="T110" fmla="*/ 828 w 828"/>
              <a:gd name="T111" fmla="*/ 414 h 825"/>
              <a:gd name="T112" fmla="*/ 770 w 828"/>
              <a:gd name="T113" fmla="*/ 357 h 825"/>
              <a:gd name="T114" fmla="*/ 414 w 828"/>
              <a:gd name="T115" fmla="*/ 616 h 825"/>
              <a:gd name="T116" fmla="*/ 212 w 828"/>
              <a:gd name="T117" fmla="*/ 414 h 825"/>
              <a:gd name="T118" fmla="*/ 414 w 828"/>
              <a:gd name="T119" fmla="*/ 213 h 825"/>
              <a:gd name="T120" fmla="*/ 615 w 828"/>
              <a:gd name="T121" fmla="*/ 414 h 825"/>
              <a:gd name="T122" fmla="*/ 414 w 828"/>
              <a:gd name="T123" fmla="*/ 616 h 8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28" h="825">
                <a:moveTo>
                  <a:pt x="770" y="357"/>
                </a:moveTo>
                <a:cubicBezTo>
                  <a:pt x="747" y="357"/>
                  <a:pt x="727" y="370"/>
                  <a:pt x="718" y="390"/>
                </a:cubicBezTo>
                <a:cubicBezTo>
                  <a:pt x="662" y="390"/>
                  <a:pt x="662" y="390"/>
                  <a:pt x="662" y="390"/>
                </a:cubicBezTo>
                <a:cubicBezTo>
                  <a:pt x="657" y="339"/>
                  <a:pt x="637" y="293"/>
                  <a:pt x="606" y="255"/>
                </a:cubicBezTo>
                <a:cubicBezTo>
                  <a:pt x="646" y="215"/>
                  <a:pt x="646" y="215"/>
                  <a:pt x="646" y="215"/>
                </a:cubicBezTo>
                <a:cubicBezTo>
                  <a:pt x="666" y="223"/>
                  <a:pt x="690" y="219"/>
                  <a:pt x="706" y="202"/>
                </a:cubicBezTo>
                <a:cubicBezTo>
                  <a:pt x="729" y="180"/>
                  <a:pt x="729" y="143"/>
                  <a:pt x="706" y="121"/>
                </a:cubicBezTo>
                <a:cubicBezTo>
                  <a:pt x="684" y="98"/>
                  <a:pt x="647" y="98"/>
                  <a:pt x="625" y="121"/>
                </a:cubicBezTo>
                <a:cubicBezTo>
                  <a:pt x="609" y="137"/>
                  <a:pt x="604" y="161"/>
                  <a:pt x="612" y="181"/>
                </a:cubicBezTo>
                <a:cubicBezTo>
                  <a:pt x="572" y="221"/>
                  <a:pt x="572" y="221"/>
                  <a:pt x="572" y="221"/>
                </a:cubicBezTo>
                <a:cubicBezTo>
                  <a:pt x="535" y="191"/>
                  <a:pt x="488" y="171"/>
                  <a:pt x="438" y="166"/>
                </a:cubicBezTo>
                <a:cubicBezTo>
                  <a:pt x="438" y="110"/>
                  <a:pt x="438" y="110"/>
                  <a:pt x="438" y="110"/>
                </a:cubicBezTo>
                <a:cubicBezTo>
                  <a:pt x="457" y="101"/>
                  <a:pt x="471" y="81"/>
                  <a:pt x="471" y="58"/>
                </a:cubicBezTo>
                <a:cubicBezTo>
                  <a:pt x="471" y="26"/>
                  <a:pt x="445" y="0"/>
                  <a:pt x="414" y="0"/>
                </a:cubicBezTo>
                <a:cubicBezTo>
                  <a:pt x="382" y="0"/>
                  <a:pt x="356" y="26"/>
                  <a:pt x="356" y="58"/>
                </a:cubicBezTo>
                <a:cubicBezTo>
                  <a:pt x="356" y="81"/>
                  <a:pt x="370" y="101"/>
                  <a:pt x="390" y="110"/>
                </a:cubicBezTo>
                <a:cubicBezTo>
                  <a:pt x="390" y="166"/>
                  <a:pt x="390" y="166"/>
                  <a:pt x="390" y="166"/>
                </a:cubicBezTo>
                <a:cubicBezTo>
                  <a:pt x="340" y="170"/>
                  <a:pt x="295" y="190"/>
                  <a:pt x="258" y="219"/>
                </a:cubicBezTo>
                <a:cubicBezTo>
                  <a:pt x="221" y="182"/>
                  <a:pt x="221" y="182"/>
                  <a:pt x="221" y="182"/>
                </a:cubicBezTo>
                <a:cubicBezTo>
                  <a:pt x="229" y="162"/>
                  <a:pt x="225" y="137"/>
                  <a:pt x="208" y="121"/>
                </a:cubicBezTo>
                <a:cubicBezTo>
                  <a:pt x="186" y="98"/>
                  <a:pt x="149" y="98"/>
                  <a:pt x="127" y="121"/>
                </a:cubicBezTo>
                <a:cubicBezTo>
                  <a:pt x="105" y="143"/>
                  <a:pt x="105" y="180"/>
                  <a:pt x="127" y="202"/>
                </a:cubicBezTo>
                <a:cubicBezTo>
                  <a:pt x="143" y="218"/>
                  <a:pt x="166" y="223"/>
                  <a:pt x="187" y="216"/>
                </a:cubicBezTo>
                <a:cubicBezTo>
                  <a:pt x="223" y="253"/>
                  <a:pt x="223" y="253"/>
                  <a:pt x="223" y="253"/>
                </a:cubicBezTo>
                <a:cubicBezTo>
                  <a:pt x="191" y="291"/>
                  <a:pt x="170" y="338"/>
                  <a:pt x="165" y="391"/>
                </a:cubicBezTo>
                <a:cubicBezTo>
                  <a:pt x="110" y="391"/>
                  <a:pt x="110" y="391"/>
                  <a:pt x="110" y="391"/>
                </a:cubicBezTo>
                <a:cubicBezTo>
                  <a:pt x="101" y="371"/>
                  <a:pt x="81" y="357"/>
                  <a:pt x="58" y="357"/>
                </a:cubicBezTo>
                <a:cubicBezTo>
                  <a:pt x="26" y="357"/>
                  <a:pt x="0" y="383"/>
                  <a:pt x="0" y="415"/>
                </a:cubicBezTo>
                <a:cubicBezTo>
                  <a:pt x="0" y="446"/>
                  <a:pt x="26" y="472"/>
                  <a:pt x="58" y="472"/>
                </a:cubicBezTo>
                <a:cubicBezTo>
                  <a:pt x="81" y="472"/>
                  <a:pt x="101" y="458"/>
                  <a:pt x="110" y="439"/>
                </a:cubicBezTo>
                <a:cubicBezTo>
                  <a:pt x="165" y="439"/>
                  <a:pt x="165" y="439"/>
                  <a:pt x="165" y="439"/>
                </a:cubicBezTo>
                <a:cubicBezTo>
                  <a:pt x="170" y="491"/>
                  <a:pt x="192" y="539"/>
                  <a:pt x="224" y="577"/>
                </a:cubicBezTo>
                <a:cubicBezTo>
                  <a:pt x="188" y="614"/>
                  <a:pt x="188" y="614"/>
                  <a:pt x="188" y="614"/>
                </a:cubicBezTo>
                <a:cubicBezTo>
                  <a:pt x="167" y="606"/>
                  <a:pt x="143" y="610"/>
                  <a:pt x="127" y="627"/>
                </a:cubicBezTo>
                <a:cubicBezTo>
                  <a:pt x="105" y="649"/>
                  <a:pt x="105" y="686"/>
                  <a:pt x="127" y="708"/>
                </a:cubicBezTo>
                <a:cubicBezTo>
                  <a:pt x="149" y="731"/>
                  <a:pt x="186" y="731"/>
                  <a:pt x="208" y="708"/>
                </a:cubicBezTo>
                <a:cubicBezTo>
                  <a:pt x="225" y="692"/>
                  <a:pt x="229" y="668"/>
                  <a:pt x="222" y="647"/>
                </a:cubicBezTo>
                <a:cubicBezTo>
                  <a:pt x="259" y="610"/>
                  <a:pt x="259" y="610"/>
                  <a:pt x="259" y="610"/>
                </a:cubicBezTo>
                <a:cubicBezTo>
                  <a:pt x="296" y="639"/>
                  <a:pt x="341" y="658"/>
                  <a:pt x="390" y="663"/>
                </a:cubicBezTo>
                <a:cubicBezTo>
                  <a:pt x="390" y="715"/>
                  <a:pt x="390" y="715"/>
                  <a:pt x="390" y="715"/>
                </a:cubicBezTo>
                <a:cubicBezTo>
                  <a:pt x="371" y="724"/>
                  <a:pt x="357" y="744"/>
                  <a:pt x="357" y="767"/>
                </a:cubicBezTo>
                <a:cubicBezTo>
                  <a:pt x="357" y="799"/>
                  <a:pt x="383" y="825"/>
                  <a:pt x="414" y="825"/>
                </a:cubicBezTo>
                <a:cubicBezTo>
                  <a:pt x="446" y="825"/>
                  <a:pt x="472" y="799"/>
                  <a:pt x="472" y="767"/>
                </a:cubicBezTo>
                <a:cubicBezTo>
                  <a:pt x="472" y="744"/>
                  <a:pt x="458" y="724"/>
                  <a:pt x="438" y="715"/>
                </a:cubicBezTo>
                <a:cubicBezTo>
                  <a:pt x="438" y="663"/>
                  <a:pt x="438" y="663"/>
                  <a:pt x="438" y="663"/>
                </a:cubicBezTo>
                <a:cubicBezTo>
                  <a:pt x="489" y="658"/>
                  <a:pt x="534" y="638"/>
                  <a:pt x="572" y="607"/>
                </a:cubicBezTo>
                <a:cubicBezTo>
                  <a:pt x="612" y="647"/>
                  <a:pt x="612" y="647"/>
                  <a:pt x="612" y="647"/>
                </a:cubicBezTo>
                <a:cubicBezTo>
                  <a:pt x="604" y="668"/>
                  <a:pt x="609" y="692"/>
                  <a:pt x="625" y="708"/>
                </a:cubicBezTo>
                <a:cubicBezTo>
                  <a:pt x="647" y="731"/>
                  <a:pt x="684" y="731"/>
                  <a:pt x="706" y="708"/>
                </a:cubicBezTo>
                <a:cubicBezTo>
                  <a:pt x="729" y="686"/>
                  <a:pt x="729" y="649"/>
                  <a:pt x="706" y="627"/>
                </a:cubicBezTo>
                <a:cubicBezTo>
                  <a:pt x="690" y="610"/>
                  <a:pt x="666" y="606"/>
                  <a:pt x="646" y="614"/>
                </a:cubicBezTo>
                <a:cubicBezTo>
                  <a:pt x="606" y="574"/>
                  <a:pt x="606" y="574"/>
                  <a:pt x="606" y="574"/>
                </a:cubicBezTo>
                <a:cubicBezTo>
                  <a:pt x="637" y="536"/>
                  <a:pt x="657" y="489"/>
                  <a:pt x="662" y="438"/>
                </a:cubicBezTo>
                <a:cubicBezTo>
                  <a:pt x="718" y="438"/>
                  <a:pt x="718" y="438"/>
                  <a:pt x="718" y="438"/>
                </a:cubicBezTo>
                <a:cubicBezTo>
                  <a:pt x="727" y="458"/>
                  <a:pt x="747" y="472"/>
                  <a:pt x="770" y="472"/>
                </a:cubicBezTo>
                <a:cubicBezTo>
                  <a:pt x="802" y="472"/>
                  <a:pt x="828" y="446"/>
                  <a:pt x="828" y="414"/>
                </a:cubicBezTo>
                <a:cubicBezTo>
                  <a:pt x="828" y="382"/>
                  <a:pt x="802" y="357"/>
                  <a:pt x="770" y="357"/>
                </a:cubicBezTo>
                <a:close/>
                <a:moveTo>
                  <a:pt x="414" y="616"/>
                </a:moveTo>
                <a:cubicBezTo>
                  <a:pt x="302" y="616"/>
                  <a:pt x="212" y="525"/>
                  <a:pt x="212" y="414"/>
                </a:cubicBezTo>
                <a:cubicBezTo>
                  <a:pt x="212" y="303"/>
                  <a:pt x="302" y="213"/>
                  <a:pt x="414" y="213"/>
                </a:cubicBezTo>
                <a:cubicBezTo>
                  <a:pt x="525" y="213"/>
                  <a:pt x="615" y="303"/>
                  <a:pt x="615" y="414"/>
                </a:cubicBezTo>
                <a:cubicBezTo>
                  <a:pt x="615" y="525"/>
                  <a:pt x="525" y="616"/>
                  <a:pt x="414" y="616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 extrusionH="254000" prstMaterial="softEdge">
            <a:contourClr>
              <a:schemeClr val="tx1"/>
            </a:contourClr>
          </a:sp3d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26" name="Freeform 9"/>
          <p:cNvSpPr>
            <a:spLocks noEditPoints="1"/>
          </p:cNvSpPr>
          <p:nvPr userDrawn="1"/>
        </p:nvSpPr>
        <p:spPr bwMode="auto">
          <a:xfrm rot="1318592">
            <a:off x="4801360" y="3447627"/>
            <a:ext cx="380946" cy="506139"/>
          </a:xfrm>
          <a:custGeom>
            <a:avLst/>
            <a:gdLst>
              <a:gd name="T0" fmla="*/ 770 w 828"/>
              <a:gd name="T1" fmla="*/ 357 h 825"/>
              <a:gd name="T2" fmla="*/ 718 w 828"/>
              <a:gd name="T3" fmla="*/ 390 h 825"/>
              <a:gd name="T4" fmla="*/ 662 w 828"/>
              <a:gd name="T5" fmla="*/ 390 h 825"/>
              <a:gd name="T6" fmla="*/ 606 w 828"/>
              <a:gd name="T7" fmla="*/ 255 h 825"/>
              <a:gd name="T8" fmla="*/ 646 w 828"/>
              <a:gd name="T9" fmla="*/ 215 h 825"/>
              <a:gd name="T10" fmla="*/ 706 w 828"/>
              <a:gd name="T11" fmla="*/ 202 h 825"/>
              <a:gd name="T12" fmla="*/ 706 w 828"/>
              <a:gd name="T13" fmla="*/ 121 h 825"/>
              <a:gd name="T14" fmla="*/ 625 w 828"/>
              <a:gd name="T15" fmla="*/ 121 h 825"/>
              <a:gd name="T16" fmla="*/ 612 w 828"/>
              <a:gd name="T17" fmla="*/ 181 h 825"/>
              <a:gd name="T18" fmla="*/ 572 w 828"/>
              <a:gd name="T19" fmla="*/ 221 h 825"/>
              <a:gd name="T20" fmla="*/ 438 w 828"/>
              <a:gd name="T21" fmla="*/ 166 h 825"/>
              <a:gd name="T22" fmla="*/ 438 w 828"/>
              <a:gd name="T23" fmla="*/ 110 h 825"/>
              <a:gd name="T24" fmla="*/ 471 w 828"/>
              <a:gd name="T25" fmla="*/ 58 h 825"/>
              <a:gd name="T26" fmla="*/ 414 w 828"/>
              <a:gd name="T27" fmla="*/ 0 h 825"/>
              <a:gd name="T28" fmla="*/ 356 w 828"/>
              <a:gd name="T29" fmla="*/ 58 h 825"/>
              <a:gd name="T30" fmla="*/ 390 w 828"/>
              <a:gd name="T31" fmla="*/ 110 h 825"/>
              <a:gd name="T32" fmla="*/ 390 w 828"/>
              <a:gd name="T33" fmla="*/ 166 h 825"/>
              <a:gd name="T34" fmla="*/ 258 w 828"/>
              <a:gd name="T35" fmla="*/ 219 h 825"/>
              <a:gd name="T36" fmla="*/ 221 w 828"/>
              <a:gd name="T37" fmla="*/ 182 h 825"/>
              <a:gd name="T38" fmla="*/ 208 w 828"/>
              <a:gd name="T39" fmla="*/ 121 h 825"/>
              <a:gd name="T40" fmla="*/ 127 w 828"/>
              <a:gd name="T41" fmla="*/ 121 h 825"/>
              <a:gd name="T42" fmla="*/ 127 w 828"/>
              <a:gd name="T43" fmla="*/ 202 h 825"/>
              <a:gd name="T44" fmla="*/ 187 w 828"/>
              <a:gd name="T45" fmla="*/ 216 h 825"/>
              <a:gd name="T46" fmla="*/ 223 w 828"/>
              <a:gd name="T47" fmla="*/ 253 h 825"/>
              <a:gd name="T48" fmla="*/ 165 w 828"/>
              <a:gd name="T49" fmla="*/ 391 h 825"/>
              <a:gd name="T50" fmla="*/ 110 w 828"/>
              <a:gd name="T51" fmla="*/ 391 h 825"/>
              <a:gd name="T52" fmla="*/ 58 w 828"/>
              <a:gd name="T53" fmla="*/ 357 h 825"/>
              <a:gd name="T54" fmla="*/ 0 w 828"/>
              <a:gd name="T55" fmla="*/ 415 h 825"/>
              <a:gd name="T56" fmla="*/ 58 w 828"/>
              <a:gd name="T57" fmla="*/ 472 h 825"/>
              <a:gd name="T58" fmla="*/ 110 w 828"/>
              <a:gd name="T59" fmla="*/ 439 h 825"/>
              <a:gd name="T60" fmla="*/ 165 w 828"/>
              <a:gd name="T61" fmla="*/ 439 h 825"/>
              <a:gd name="T62" fmla="*/ 224 w 828"/>
              <a:gd name="T63" fmla="*/ 577 h 825"/>
              <a:gd name="T64" fmla="*/ 188 w 828"/>
              <a:gd name="T65" fmla="*/ 614 h 825"/>
              <a:gd name="T66" fmla="*/ 127 w 828"/>
              <a:gd name="T67" fmla="*/ 627 h 825"/>
              <a:gd name="T68" fmla="*/ 127 w 828"/>
              <a:gd name="T69" fmla="*/ 708 h 825"/>
              <a:gd name="T70" fmla="*/ 208 w 828"/>
              <a:gd name="T71" fmla="*/ 708 h 825"/>
              <a:gd name="T72" fmla="*/ 222 w 828"/>
              <a:gd name="T73" fmla="*/ 647 h 825"/>
              <a:gd name="T74" fmla="*/ 259 w 828"/>
              <a:gd name="T75" fmla="*/ 610 h 825"/>
              <a:gd name="T76" fmla="*/ 390 w 828"/>
              <a:gd name="T77" fmla="*/ 663 h 825"/>
              <a:gd name="T78" fmla="*/ 390 w 828"/>
              <a:gd name="T79" fmla="*/ 715 h 825"/>
              <a:gd name="T80" fmla="*/ 357 w 828"/>
              <a:gd name="T81" fmla="*/ 767 h 825"/>
              <a:gd name="T82" fmla="*/ 414 w 828"/>
              <a:gd name="T83" fmla="*/ 825 h 825"/>
              <a:gd name="T84" fmla="*/ 472 w 828"/>
              <a:gd name="T85" fmla="*/ 767 h 825"/>
              <a:gd name="T86" fmla="*/ 438 w 828"/>
              <a:gd name="T87" fmla="*/ 715 h 825"/>
              <a:gd name="T88" fmla="*/ 438 w 828"/>
              <a:gd name="T89" fmla="*/ 663 h 825"/>
              <a:gd name="T90" fmla="*/ 572 w 828"/>
              <a:gd name="T91" fmla="*/ 607 h 825"/>
              <a:gd name="T92" fmla="*/ 612 w 828"/>
              <a:gd name="T93" fmla="*/ 647 h 825"/>
              <a:gd name="T94" fmla="*/ 625 w 828"/>
              <a:gd name="T95" fmla="*/ 708 h 825"/>
              <a:gd name="T96" fmla="*/ 706 w 828"/>
              <a:gd name="T97" fmla="*/ 708 h 825"/>
              <a:gd name="T98" fmla="*/ 706 w 828"/>
              <a:gd name="T99" fmla="*/ 627 h 825"/>
              <a:gd name="T100" fmla="*/ 646 w 828"/>
              <a:gd name="T101" fmla="*/ 614 h 825"/>
              <a:gd name="T102" fmla="*/ 606 w 828"/>
              <a:gd name="T103" fmla="*/ 574 h 825"/>
              <a:gd name="T104" fmla="*/ 662 w 828"/>
              <a:gd name="T105" fmla="*/ 438 h 825"/>
              <a:gd name="T106" fmla="*/ 718 w 828"/>
              <a:gd name="T107" fmla="*/ 438 h 825"/>
              <a:gd name="T108" fmla="*/ 770 w 828"/>
              <a:gd name="T109" fmla="*/ 472 h 825"/>
              <a:gd name="T110" fmla="*/ 828 w 828"/>
              <a:gd name="T111" fmla="*/ 414 h 825"/>
              <a:gd name="T112" fmla="*/ 770 w 828"/>
              <a:gd name="T113" fmla="*/ 357 h 825"/>
              <a:gd name="T114" fmla="*/ 414 w 828"/>
              <a:gd name="T115" fmla="*/ 616 h 825"/>
              <a:gd name="T116" fmla="*/ 212 w 828"/>
              <a:gd name="T117" fmla="*/ 414 h 825"/>
              <a:gd name="T118" fmla="*/ 414 w 828"/>
              <a:gd name="T119" fmla="*/ 213 h 825"/>
              <a:gd name="T120" fmla="*/ 615 w 828"/>
              <a:gd name="T121" fmla="*/ 414 h 825"/>
              <a:gd name="T122" fmla="*/ 414 w 828"/>
              <a:gd name="T123" fmla="*/ 616 h 8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28" h="825">
                <a:moveTo>
                  <a:pt x="770" y="357"/>
                </a:moveTo>
                <a:cubicBezTo>
                  <a:pt x="747" y="357"/>
                  <a:pt x="727" y="370"/>
                  <a:pt x="718" y="390"/>
                </a:cubicBezTo>
                <a:cubicBezTo>
                  <a:pt x="662" y="390"/>
                  <a:pt x="662" y="390"/>
                  <a:pt x="662" y="390"/>
                </a:cubicBezTo>
                <a:cubicBezTo>
                  <a:pt x="657" y="339"/>
                  <a:pt x="637" y="293"/>
                  <a:pt x="606" y="255"/>
                </a:cubicBezTo>
                <a:cubicBezTo>
                  <a:pt x="646" y="215"/>
                  <a:pt x="646" y="215"/>
                  <a:pt x="646" y="215"/>
                </a:cubicBezTo>
                <a:cubicBezTo>
                  <a:pt x="666" y="223"/>
                  <a:pt x="690" y="219"/>
                  <a:pt x="706" y="202"/>
                </a:cubicBezTo>
                <a:cubicBezTo>
                  <a:pt x="729" y="180"/>
                  <a:pt x="729" y="143"/>
                  <a:pt x="706" y="121"/>
                </a:cubicBezTo>
                <a:cubicBezTo>
                  <a:pt x="684" y="98"/>
                  <a:pt x="647" y="98"/>
                  <a:pt x="625" y="121"/>
                </a:cubicBezTo>
                <a:cubicBezTo>
                  <a:pt x="609" y="137"/>
                  <a:pt x="604" y="161"/>
                  <a:pt x="612" y="181"/>
                </a:cubicBezTo>
                <a:cubicBezTo>
                  <a:pt x="572" y="221"/>
                  <a:pt x="572" y="221"/>
                  <a:pt x="572" y="221"/>
                </a:cubicBezTo>
                <a:cubicBezTo>
                  <a:pt x="535" y="191"/>
                  <a:pt x="488" y="171"/>
                  <a:pt x="438" y="166"/>
                </a:cubicBezTo>
                <a:cubicBezTo>
                  <a:pt x="438" y="110"/>
                  <a:pt x="438" y="110"/>
                  <a:pt x="438" y="110"/>
                </a:cubicBezTo>
                <a:cubicBezTo>
                  <a:pt x="457" y="101"/>
                  <a:pt x="471" y="81"/>
                  <a:pt x="471" y="58"/>
                </a:cubicBezTo>
                <a:cubicBezTo>
                  <a:pt x="471" y="26"/>
                  <a:pt x="445" y="0"/>
                  <a:pt x="414" y="0"/>
                </a:cubicBezTo>
                <a:cubicBezTo>
                  <a:pt x="382" y="0"/>
                  <a:pt x="356" y="26"/>
                  <a:pt x="356" y="58"/>
                </a:cubicBezTo>
                <a:cubicBezTo>
                  <a:pt x="356" y="81"/>
                  <a:pt x="370" y="101"/>
                  <a:pt x="390" y="110"/>
                </a:cubicBezTo>
                <a:cubicBezTo>
                  <a:pt x="390" y="166"/>
                  <a:pt x="390" y="166"/>
                  <a:pt x="390" y="166"/>
                </a:cubicBezTo>
                <a:cubicBezTo>
                  <a:pt x="340" y="170"/>
                  <a:pt x="295" y="190"/>
                  <a:pt x="258" y="219"/>
                </a:cubicBezTo>
                <a:cubicBezTo>
                  <a:pt x="221" y="182"/>
                  <a:pt x="221" y="182"/>
                  <a:pt x="221" y="182"/>
                </a:cubicBezTo>
                <a:cubicBezTo>
                  <a:pt x="229" y="162"/>
                  <a:pt x="225" y="137"/>
                  <a:pt x="208" y="121"/>
                </a:cubicBezTo>
                <a:cubicBezTo>
                  <a:pt x="186" y="98"/>
                  <a:pt x="149" y="98"/>
                  <a:pt x="127" y="121"/>
                </a:cubicBezTo>
                <a:cubicBezTo>
                  <a:pt x="105" y="143"/>
                  <a:pt x="105" y="180"/>
                  <a:pt x="127" y="202"/>
                </a:cubicBezTo>
                <a:cubicBezTo>
                  <a:pt x="143" y="218"/>
                  <a:pt x="166" y="223"/>
                  <a:pt x="187" y="216"/>
                </a:cubicBezTo>
                <a:cubicBezTo>
                  <a:pt x="223" y="253"/>
                  <a:pt x="223" y="253"/>
                  <a:pt x="223" y="253"/>
                </a:cubicBezTo>
                <a:cubicBezTo>
                  <a:pt x="191" y="291"/>
                  <a:pt x="170" y="338"/>
                  <a:pt x="165" y="391"/>
                </a:cubicBezTo>
                <a:cubicBezTo>
                  <a:pt x="110" y="391"/>
                  <a:pt x="110" y="391"/>
                  <a:pt x="110" y="391"/>
                </a:cubicBezTo>
                <a:cubicBezTo>
                  <a:pt x="101" y="371"/>
                  <a:pt x="81" y="357"/>
                  <a:pt x="58" y="357"/>
                </a:cubicBezTo>
                <a:cubicBezTo>
                  <a:pt x="26" y="357"/>
                  <a:pt x="0" y="383"/>
                  <a:pt x="0" y="415"/>
                </a:cubicBezTo>
                <a:cubicBezTo>
                  <a:pt x="0" y="446"/>
                  <a:pt x="26" y="472"/>
                  <a:pt x="58" y="472"/>
                </a:cubicBezTo>
                <a:cubicBezTo>
                  <a:pt x="81" y="472"/>
                  <a:pt x="101" y="458"/>
                  <a:pt x="110" y="439"/>
                </a:cubicBezTo>
                <a:cubicBezTo>
                  <a:pt x="165" y="439"/>
                  <a:pt x="165" y="439"/>
                  <a:pt x="165" y="439"/>
                </a:cubicBezTo>
                <a:cubicBezTo>
                  <a:pt x="170" y="491"/>
                  <a:pt x="192" y="539"/>
                  <a:pt x="224" y="577"/>
                </a:cubicBezTo>
                <a:cubicBezTo>
                  <a:pt x="188" y="614"/>
                  <a:pt x="188" y="614"/>
                  <a:pt x="188" y="614"/>
                </a:cubicBezTo>
                <a:cubicBezTo>
                  <a:pt x="167" y="606"/>
                  <a:pt x="143" y="610"/>
                  <a:pt x="127" y="627"/>
                </a:cubicBezTo>
                <a:cubicBezTo>
                  <a:pt x="105" y="649"/>
                  <a:pt x="105" y="686"/>
                  <a:pt x="127" y="708"/>
                </a:cubicBezTo>
                <a:cubicBezTo>
                  <a:pt x="149" y="731"/>
                  <a:pt x="186" y="731"/>
                  <a:pt x="208" y="708"/>
                </a:cubicBezTo>
                <a:cubicBezTo>
                  <a:pt x="225" y="692"/>
                  <a:pt x="229" y="668"/>
                  <a:pt x="222" y="647"/>
                </a:cubicBezTo>
                <a:cubicBezTo>
                  <a:pt x="259" y="610"/>
                  <a:pt x="259" y="610"/>
                  <a:pt x="259" y="610"/>
                </a:cubicBezTo>
                <a:cubicBezTo>
                  <a:pt x="296" y="639"/>
                  <a:pt x="341" y="658"/>
                  <a:pt x="390" y="663"/>
                </a:cubicBezTo>
                <a:cubicBezTo>
                  <a:pt x="390" y="715"/>
                  <a:pt x="390" y="715"/>
                  <a:pt x="390" y="715"/>
                </a:cubicBezTo>
                <a:cubicBezTo>
                  <a:pt x="371" y="724"/>
                  <a:pt x="357" y="744"/>
                  <a:pt x="357" y="767"/>
                </a:cubicBezTo>
                <a:cubicBezTo>
                  <a:pt x="357" y="799"/>
                  <a:pt x="383" y="825"/>
                  <a:pt x="414" y="825"/>
                </a:cubicBezTo>
                <a:cubicBezTo>
                  <a:pt x="446" y="825"/>
                  <a:pt x="472" y="799"/>
                  <a:pt x="472" y="767"/>
                </a:cubicBezTo>
                <a:cubicBezTo>
                  <a:pt x="472" y="744"/>
                  <a:pt x="458" y="724"/>
                  <a:pt x="438" y="715"/>
                </a:cubicBezTo>
                <a:cubicBezTo>
                  <a:pt x="438" y="663"/>
                  <a:pt x="438" y="663"/>
                  <a:pt x="438" y="663"/>
                </a:cubicBezTo>
                <a:cubicBezTo>
                  <a:pt x="489" y="658"/>
                  <a:pt x="534" y="638"/>
                  <a:pt x="572" y="607"/>
                </a:cubicBezTo>
                <a:cubicBezTo>
                  <a:pt x="612" y="647"/>
                  <a:pt x="612" y="647"/>
                  <a:pt x="612" y="647"/>
                </a:cubicBezTo>
                <a:cubicBezTo>
                  <a:pt x="604" y="668"/>
                  <a:pt x="609" y="692"/>
                  <a:pt x="625" y="708"/>
                </a:cubicBezTo>
                <a:cubicBezTo>
                  <a:pt x="647" y="731"/>
                  <a:pt x="684" y="731"/>
                  <a:pt x="706" y="708"/>
                </a:cubicBezTo>
                <a:cubicBezTo>
                  <a:pt x="729" y="686"/>
                  <a:pt x="729" y="649"/>
                  <a:pt x="706" y="627"/>
                </a:cubicBezTo>
                <a:cubicBezTo>
                  <a:pt x="690" y="610"/>
                  <a:pt x="666" y="606"/>
                  <a:pt x="646" y="614"/>
                </a:cubicBezTo>
                <a:cubicBezTo>
                  <a:pt x="606" y="574"/>
                  <a:pt x="606" y="574"/>
                  <a:pt x="606" y="574"/>
                </a:cubicBezTo>
                <a:cubicBezTo>
                  <a:pt x="637" y="536"/>
                  <a:pt x="657" y="489"/>
                  <a:pt x="662" y="438"/>
                </a:cubicBezTo>
                <a:cubicBezTo>
                  <a:pt x="718" y="438"/>
                  <a:pt x="718" y="438"/>
                  <a:pt x="718" y="438"/>
                </a:cubicBezTo>
                <a:cubicBezTo>
                  <a:pt x="727" y="458"/>
                  <a:pt x="747" y="472"/>
                  <a:pt x="770" y="472"/>
                </a:cubicBezTo>
                <a:cubicBezTo>
                  <a:pt x="802" y="472"/>
                  <a:pt x="828" y="446"/>
                  <a:pt x="828" y="414"/>
                </a:cubicBezTo>
                <a:cubicBezTo>
                  <a:pt x="828" y="382"/>
                  <a:pt x="802" y="357"/>
                  <a:pt x="770" y="357"/>
                </a:cubicBezTo>
                <a:close/>
                <a:moveTo>
                  <a:pt x="414" y="616"/>
                </a:moveTo>
                <a:cubicBezTo>
                  <a:pt x="302" y="616"/>
                  <a:pt x="212" y="525"/>
                  <a:pt x="212" y="414"/>
                </a:cubicBezTo>
                <a:cubicBezTo>
                  <a:pt x="212" y="303"/>
                  <a:pt x="302" y="213"/>
                  <a:pt x="414" y="213"/>
                </a:cubicBezTo>
                <a:cubicBezTo>
                  <a:pt x="525" y="213"/>
                  <a:pt x="615" y="303"/>
                  <a:pt x="615" y="414"/>
                </a:cubicBezTo>
                <a:cubicBezTo>
                  <a:pt x="615" y="525"/>
                  <a:pt x="525" y="616"/>
                  <a:pt x="414" y="616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 extrusionH="254000" prstMaterial="softEdge">
            <a:contourClr>
              <a:schemeClr val="tx1"/>
            </a:contourClr>
          </a:sp3d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GB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3677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3FA39-64E1-4FAC-AC06-E26108C872F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23/07/2018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D6003-3BA7-4401-B4EF-2A43F7CB9DB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7789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3FA39-64E1-4FAC-AC06-E26108C872F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23/07/2018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D6003-3BA7-4401-B4EF-2A43F7CB9DB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8109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38862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38862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3FA39-64E1-4FAC-AC06-E26108C872F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23/07/2018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D6003-3BA7-4401-B4EF-2A43F7CB9DB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893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3FA39-64E1-4FAC-AC06-E26108C872F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23/07/2018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D6003-3BA7-4401-B4EF-2A43F7CB9DB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2243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3FA39-64E1-4FAC-AC06-E26108C872F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23/07/2018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D6003-3BA7-4401-B4EF-2A43F7CB9DB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4029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9728"/>
            <a:ext cx="7886700" cy="75331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42" name="Straight Connector 41"/>
          <p:cNvCxnSpPr/>
          <p:nvPr userDrawn="1"/>
        </p:nvCxnSpPr>
        <p:spPr>
          <a:xfrm>
            <a:off x="1" y="842585"/>
            <a:ext cx="8584058" cy="0"/>
          </a:xfrm>
          <a:prstGeom prst="line">
            <a:avLst/>
          </a:prstGeom>
          <a:ln w="38100"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chemeClr val="accent4"/>
                </a:gs>
              </a:gsLst>
              <a:lin ang="0" scaled="0"/>
            </a:gra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5975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9728"/>
            <a:ext cx="7886700" cy="75331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035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6F46-81C7-4145-9640-F140E3B2C150}" type="datetimeFigureOut">
              <a:rPr lang="en-GB" smtClean="0"/>
              <a:t>23/07/2018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8CB83-D8A7-4F8F-923D-E9A54CDDB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4775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3FA39-64E1-4FAC-AC06-E26108C872F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23/07/2018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D6003-3BA7-4401-B4EF-2A43F7CB9DB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8454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3FA39-64E1-4FAC-AC06-E26108C872F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23/07/2018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D6003-3BA7-4401-B4EF-2A43F7CB9DB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0955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3FA39-64E1-4FAC-AC06-E26108C872F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23/07/2018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D6003-3BA7-4401-B4EF-2A43F7CB9DB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1504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4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4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3FA39-64E1-4FAC-AC06-E26108C872F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23/07/2018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D6003-3BA7-4401-B4EF-2A43F7CB9DB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7032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838" y="4"/>
            <a:ext cx="7523162" cy="101123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2C866-DB16-4D1A-A70F-754C12C79EE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7856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CEFF-642A-4928-9BE4-7CE6BCCF8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700296" y="6437983"/>
            <a:ext cx="5759450" cy="203451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pPr lvl="0"/>
            <a:r>
              <a:rPr lang="en-GB" sz="600" dirty="0"/>
              <a:t>References</a:t>
            </a:r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6176463"/>
            <a:ext cx="7886700" cy="252412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pPr lvl="0"/>
            <a:r>
              <a:rPr lang="en-GB" sz="600" dirty="0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5188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CEFF-642A-4928-9BE4-7CE6BCCF8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700296" y="6437983"/>
            <a:ext cx="5759450" cy="203451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pPr lvl="0"/>
            <a:r>
              <a:rPr lang="en-GB" sz="600" dirty="0"/>
              <a:t>References</a:t>
            </a:r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6176463"/>
            <a:ext cx="7886700" cy="252412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pPr lvl="0"/>
            <a:r>
              <a:rPr lang="en-GB" sz="600" dirty="0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717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CEFF-642A-4928-9BE4-7CE6BCCF8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700296" y="6437983"/>
            <a:ext cx="5759450" cy="203451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pPr lvl="0"/>
            <a:r>
              <a:rPr lang="en-GB" sz="600" dirty="0"/>
              <a:t>References</a:t>
            </a:r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6176463"/>
            <a:ext cx="7886700" cy="252412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pPr lvl="0"/>
            <a:r>
              <a:rPr lang="en-GB" sz="600" dirty="0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985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CEFF-642A-4928-9BE4-7CE6BCCF8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700296" y="6437983"/>
            <a:ext cx="5759450" cy="203451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pPr lvl="0"/>
            <a:r>
              <a:rPr lang="en-GB" sz="600" dirty="0"/>
              <a:t>References</a:t>
            </a:r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6176463"/>
            <a:ext cx="7886700" cy="252412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pPr lvl="0"/>
            <a:r>
              <a:rPr lang="en-GB" sz="600" dirty="0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0302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CEFF-642A-4928-9BE4-7CE6BCCF8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700296" y="6437983"/>
            <a:ext cx="5759450" cy="203451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pPr lvl="0"/>
            <a:r>
              <a:rPr lang="en-GB" sz="600" dirty="0"/>
              <a:t>References</a:t>
            </a:r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6176463"/>
            <a:ext cx="7886700" cy="252412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pPr lvl="0"/>
            <a:r>
              <a:rPr lang="en-GB" sz="600" dirty="0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426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6F46-81C7-4145-9640-F140E3B2C150}" type="datetimeFigureOut">
              <a:rPr lang="en-GB" smtClean="0"/>
              <a:t>23/07/2018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8CB83-D8A7-4F8F-923D-E9A54CDDB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7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47A1B-845F-44E3-B87F-D0403FF40F74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7569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273" y="428859"/>
            <a:ext cx="8229600" cy="676564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273" y="1524000"/>
            <a:ext cx="8229600" cy="4648200"/>
          </a:xfrm>
        </p:spPr>
        <p:txBody>
          <a:bodyPr/>
          <a:lstStyle>
            <a:lvl1pPr>
              <a:lnSpc>
                <a:spcPct val="100000"/>
              </a:lnSpc>
              <a:buClr>
                <a:srgbClr val="C00000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3950" y="6613553"/>
            <a:ext cx="247650" cy="16827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rgbClr val="7F7F7F"/>
                </a:solidFill>
                <a:latin typeface="+mn-lt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D298A834-8319-493B-B881-B021415D2D0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84277" y="6248400"/>
            <a:ext cx="8140615" cy="4572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3758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61374" y="1122363"/>
            <a:ext cx="7221255" cy="2387600"/>
          </a:xfrm>
        </p:spPr>
        <p:txBody>
          <a:bodyPr anchor="b">
            <a:normAutofit/>
          </a:bodyPr>
          <a:lstStyle>
            <a:lvl1pPr algn="l">
              <a:defRPr sz="3300">
                <a:solidFill>
                  <a:srgbClr val="7030A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1374" y="3602037"/>
            <a:ext cx="7221255" cy="1655763"/>
          </a:xfrm>
        </p:spPr>
        <p:txBody>
          <a:bodyPr/>
          <a:lstStyle>
            <a:lvl1pPr marL="0" indent="0" algn="l">
              <a:buNone/>
              <a:defRPr sz="200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910E33B1-9272-431B-BBAC-2BBD91583F2D}"/>
              </a:ext>
            </a:extLst>
          </p:cNvPr>
          <p:cNvGrpSpPr/>
          <p:nvPr userDrawn="1"/>
        </p:nvGrpSpPr>
        <p:grpSpPr>
          <a:xfrm>
            <a:off x="-564108" y="1835436"/>
            <a:ext cx="6742815" cy="5491957"/>
            <a:chOff x="350488" y="1676307"/>
            <a:chExt cx="7681142" cy="6256216"/>
          </a:xfrm>
        </p:grpSpPr>
        <p:sp>
          <p:nvSpPr>
            <p:cNvPr id="28" name="Freeform 9">
              <a:extLst>
                <a:ext uri="{FF2B5EF4-FFF2-40B4-BE49-F238E27FC236}">
                  <a16:creationId xmlns="" xmlns:a16="http://schemas.microsoft.com/office/drawing/2014/main" id="{DADD88F4-352C-4D54-99B6-254D7BB562C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3600000">
              <a:off x="345409" y="5054700"/>
              <a:ext cx="2882902" cy="2872744"/>
            </a:xfrm>
            <a:custGeom>
              <a:avLst/>
              <a:gdLst>
                <a:gd name="T0" fmla="*/ 770 w 828"/>
                <a:gd name="T1" fmla="*/ 357 h 825"/>
                <a:gd name="T2" fmla="*/ 718 w 828"/>
                <a:gd name="T3" fmla="*/ 390 h 825"/>
                <a:gd name="T4" fmla="*/ 662 w 828"/>
                <a:gd name="T5" fmla="*/ 390 h 825"/>
                <a:gd name="T6" fmla="*/ 606 w 828"/>
                <a:gd name="T7" fmla="*/ 255 h 825"/>
                <a:gd name="T8" fmla="*/ 646 w 828"/>
                <a:gd name="T9" fmla="*/ 215 h 825"/>
                <a:gd name="T10" fmla="*/ 706 w 828"/>
                <a:gd name="T11" fmla="*/ 202 h 825"/>
                <a:gd name="T12" fmla="*/ 706 w 828"/>
                <a:gd name="T13" fmla="*/ 121 h 825"/>
                <a:gd name="T14" fmla="*/ 625 w 828"/>
                <a:gd name="T15" fmla="*/ 121 h 825"/>
                <a:gd name="T16" fmla="*/ 612 w 828"/>
                <a:gd name="T17" fmla="*/ 181 h 825"/>
                <a:gd name="T18" fmla="*/ 572 w 828"/>
                <a:gd name="T19" fmla="*/ 221 h 825"/>
                <a:gd name="T20" fmla="*/ 438 w 828"/>
                <a:gd name="T21" fmla="*/ 166 h 825"/>
                <a:gd name="T22" fmla="*/ 438 w 828"/>
                <a:gd name="T23" fmla="*/ 110 h 825"/>
                <a:gd name="T24" fmla="*/ 471 w 828"/>
                <a:gd name="T25" fmla="*/ 58 h 825"/>
                <a:gd name="T26" fmla="*/ 414 w 828"/>
                <a:gd name="T27" fmla="*/ 0 h 825"/>
                <a:gd name="T28" fmla="*/ 356 w 828"/>
                <a:gd name="T29" fmla="*/ 58 h 825"/>
                <a:gd name="T30" fmla="*/ 390 w 828"/>
                <a:gd name="T31" fmla="*/ 110 h 825"/>
                <a:gd name="T32" fmla="*/ 390 w 828"/>
                <a:gd name="T33" fmla="*/ 166 h 825"/>
                <a:gd name="T34" fmla="*/ 258 w 828"/>
                <a:gd name="T35" fmla="*/ 219 h 825"/>
                <a:gd name="T36" fmla="*/ 221 w 828"/>
                <a:gd name="T37" fmla="*/ 182 h 825"/>
                <a:gd name="T38" fmla="*/ 208 w 828"/>
                <a:gd name="T39" fmla="*/ 121 h 825"/>
                <a:gd name="T40" fmla="*/ 127 w 828"/>
                <a:gd name="T41" fmla="*/ 121 h 825"/>
                <a:gd name="T42" fmla="*/ 127 w 828"/>
                <a:gd name="T43" fmla="*/ 202 h 825"/>
                <a:gd name="T44" fmla="*/ 187 w 828"/>
                <a:gd name="T45" fmla="*/ 216 h 825"/>
                <a:gd name="T46" fmla="*/ 223 w 828"/>
                <a:gd name="T47" fmla="*/ 253 h 825"/>
                <a:gd name="T48" fmla="*/ 165 w 828"/>
                <a:gd name="T49" fmla="*/ 391 h 825"/>
                <a:gd name="T50" fmla="*/ 110 w 828"/>
                <a:gd name="T51" fmla="*/ 391 h 825"/>
                <a:gd name="T52" fmla="*/ 58 w 828"/>
                <a:gd name="T53" fmla="*/ 357 h 825"/>
                <a:gd name="T54" fmla="*/ 0 w 828"/>
                <a:gd name="T55" fmla="*/ 415 h 825"/>
                <a:gd name="T56" fmla="*/ 58 w 828"/>
                <a:gd name="T57" fmla="*/ 472 h 825"/>
                <a:gd name="T58" fmla="*/ 110 w 828"/>
                <a:gd name="T59" fmla="*/ 439 h 825"/>
                <a:gd name="T60" fmla="*/ 165 w 828"/>
                <a:gd name="T61" fmla="*/ 439 h 825"/>
                <a:gd name="T62" fmla="*/ 224 w 828"/>
                <a:gd name="T63" fmla="*/ 577 h 825"/>
                <a:gd name="T64" fmla="*/ 188 w 828"/>
                <a:gd name="T65" fmla="*/ 614 h 825"/>
                <a:gd name="T66" fmla="*/ 127 w 828"/>
                <a:gd name="T67" fmla="*/ 627 h 825"/>
                <a:gd name="T68" fmla="*/ 127 w 828"/>
                <a:gd name="T69" fmla="*/ 708 h 825"/>
                <a:gd name="T70" fmla="*/ 208 w 828"/>
                <a:gd name="T71" fmla="*/ 708 h 825"/>
                <a:gd name="T72" fmla="*/ 222 w 828"/>
                <a:gd name="T73" fmla="*/ 647 h 825"/>
                <a:gd name="T74" fmla="*/ 259 w 828"/>
                <a:gd name="T75" fmla="*/ 610 h 825"/>
                <a:gd name="T76" fmla="*/ 390 w 828"/>
                <a:gd name="T77" fmla="*/ 663 h 825"/>
                <a:gd name="T78" fmla="*/ 390 w 828"/>
                <a:gd name="T79" fmla="*/ 715 h 825"/>
                <a:gd name="T80" fmla="*/ 357 w 828"/>
                <a:gd name="T81" fmla="*/ 767 h 825"/>
                <a:gd name="T82" fmla="*/ 414 w 828"/>
                <a:gd name="T83" fmla="*/ 825 h 825"/>
                <a:gd name="T84" fmla="*/ 472 w 828"/>
                <a:gd name="T85" fmla="*/ 767 h 825"/>
                <a:gd name="T86" fmla="*/ 438 w 828"/>
                <a:gd name="T87" fmla="*/ 715 h 825"/>
                <a:gd name="T88" fmla="*/ 438 w 828"/>
                <a:gd name="T89" fmla="*/ 663 h 825"/>
                <a:gd name="T90" fmla="*/ 572 w 828"/>
                <a:gd name="T91" fmla="*/ 607 h 825"/>
                <a:gd name="T92" fmla="*/ 612 w 828"/>
                <a:gd name="T93" fmla="*/ 647 h 825"/>
                <a:gd name="T94" fmla="*/ 625 w 828"/>
                <a:gd name="T95" fmla="*/ 708 h 825"/>
                <a:gd name="T96" fmla="*/ 706 w 828"/>
                <a:gd name="T97" fmla="*/ 708 h 825"/>
                <a:gd name="T98" fmla="*/ 706 w 828"/>
                <a:gd name="T99" fmla="*/ 627 h 825"/>
                <a:gd name="T100" fmla="*/ 646 w 828"/>
                <a:gd name="T101" fmla="*/ 614 h 825"/>
                <a:gd name="T102" fmla="*/ 606 w 828"/>
                <a:gd name="T103" fmla="*/ 574 h 825"/>
                <a:gd name="T104" fmla="*/ 662 w 828"/>
                <a:gd name="T105" fmla="*/ 438 h 825"/>
                <a:gd name="T106" fmla="*/ 718 w 828"/>
                <a:gd name="T107" fmla="*/ 438 h 825"/>
                <a:gd name="T108" fmla="*/ 770 w 828"/>
                <a:gd name="T109" fmla="*/ 472 h 825"/>
                <a:gd name="T110" fmla="*/ 828 w 828"/>
                <a:gd name="T111" fmla="*/ 414 h 825"/>
                <a:gd name="T112" fmla="*/ 770 w 828"/>
                <a:gd name="T113" fmla="*/ 357 h 825"/>
                <a:gd name="T114" fmla="*/ 414 w 828"/>
                <a:gd name="T115" fmla="*/ 616 h 825"/>
                <a:gd name="T116" fmla="*/ 212 w 828"/>
                <a:gd name="T117" fmla="*/ 414 h 825"/>
                <a:gd name="T118" fmla="*/ 414 w 828"/>
                <a:gd name="T119" fmla="*/ 213 h 825"/>
                <a:gd name="T120" fmla="*/ 615 w 828"/>
                <a:gd name="T121" fmla="*/ 414 h 825"/>
                <a:gd name="T122" fmla="*/ 414 w 828"/>
                <a:gd name="T123" fmla="*/ 616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8" h="825">
                  <a:moveTo>
                    <a:pt x="770" y="357"/>
                  </a:moveTo>
                  <a:cubicBezTo>
                    <a:pt x="747" y="357"/>
                    <a:pt x="727" y="370"/>
                    <a:pt x="718" y="390"/>
                  </a:cubicBezTo>
                  <a:cubicBezTo>
                    <a:pt x="662" y="390"/>
                    <a:pt x="662" y="390"/>
                    <a:pt x="662" y="390"/>
                  </a:cubicBezTo>
                  <a:cubicBezTo>
                    <a:pt x="657" y="339"/>
                    <a:pt x="637" y="293"/>
                    <a:pt x="606" y="255"/>
                  </a:cubicBezTo>
                  <a:cubicBezTo>
                    <a:pt x="646" y="215"/>
                    <a:pt x="646" y="215"/>
                    <a:pt x="646" y="215"/>
                  </a:cubicBezTo>
                  <a:cubicBezTo>
                    <a:pt x="666" y="223"/>
                    <a:pt x="690" y="219"/>
                    <a:pt x="706" y="202"/>
                  </a:cubicBezTo>
                  <a:cubicBezTo>
                    <a:pt x="729" y="180"/>
                    <a:pt x="729" y="143"/>
                    <a:pt x="706" y="121"/>
                  </a:cubicBezTo>
                  <a:cubicBezTo>
                    <a:pt x="684" y="98"/>
                    <a:pt x="647" y="98"/>
                    <a:pt x="625" y="121"/>
                  </a:cubicBezTo>
                  <a:cubicBezTo>
                    <a:pt x="609" y="137"/>
                    <a:pt x="604" y="161"/>
                    <a:pt x="612" y="181"/>
                  </a:cubicBezTo>
                  <a:cubicBezTo>
                    <a:pt x="572" y="221"/>
                    <a:pt x="572" y="221"/>
                    <a:pt x="572" y="221"/>
                  </a:cubicBezTo>
                  <a:cubicBezTo>
                    <a:pt x="535" y="191"/>
                    <a:pt x="488" y="171"/>
                    <a:pt x="438" y="166"/>
                  </a:cubicBezTo>
                  <a:cubicBezTo>
                    <a:pt x="438" y="110"/>
                    <a:pt x="438" y="110"/>
                    <a:pt x="438" y="110"/>
                  </a:cubicBezTo>
                  <a:cubicBezTo>
                    <a:pt x="457" y="101"/>
                    <a:pt x="471" y="81"/>
                    <a:pt x="471" y="58"/>
                  </a:cubicBezTo>
                  <a:cubicBezTo>
                    <a:pt x="471" y="26"/>
                    <a:pt x="445" y="0"/>
                    <a:pt x="414" y="0"/>
                  </a:cubicBezTo>
                  <a:cubicBezTo>
                    <a:pt x="382" y="0"/>
                    <a:pt x="356" y="26"/>
                    <a:pt x="356" y="58"/>
                  </a:cubicBezTo>
                  <a:cubicBezTo>
                    <a:pt x="356" y="81"/>
                    <a:pt x="370" y="101"/>
                    <a:pt x="390" y="110"/>
                  </a:cubicBezTo>
                  <a:cubicBezTo>
                    <a:pt x="390" y="166"/>
                    <a:pt x="390" y="166"/>
                    <a:pt x="390" y="166"/>
                  </a:cubicBezTo>
                  <a:cubicBezTo>
                    <a:pt x="340" y="170"/>
                    <a:pt x="295" y="190"/>
                    <a:pt x="258" y="219"/>
                  </a:cubicBezTo>
                  <a:cubicBezTo>
                    <a:pt x="221" y="182"/>
                    <a:pt x="221" y="182"/>
                    <a:pt x="221" y="182"/>
                  </a:cubicBezTo>
                  <a:cubicBezTo>
                    <a:pt x="229" y="162"/>
                    <a:pt x="225" y="137"/>
                    <a:pt x="208" y="121"/>
                  </a:cubicBezTo>
                  <a:cubicBezTo>
                    <a:pt x="186" y="98"/>
                    <a:pt x="149" y="98"/>
                    <a:pt x="127" y="121"/>
                  </a:cubicBezTo>
                  <a:cubicBezTo>
                    <a:pt x="105" y="143"/>
                    <a:pt x="105" y="180"/>
                    <a:pt x="127" y="202"/>
                  </a:cubicBezTo>
                  <a:cubicBezTo>
                    <a:pt x="143" y="218"/>
                    <a:pt x="166" y="223"/>
                    <a:pt x="187" y="216"/>
                  </a:cubicBezTo>
                  <a:cubicBezTo>
                    <a:pt x="223" y="253"/>
                    <a:pt x="223" y="253"/>
                    <a:pt x="223" y="253"/>
                  </a:cubicBezTo>
                  <a:cubicBezTo>
                    <a:pt x="191" y="291"/>
                    <a:pt x="170" y="338"/>
                    <a:pt x="165" y="391"/>
                  </a:cubicBezTo>
                  <a:cubicBezTo>
                    <a:pt x="110" y="391"/>
                    <a:pt x="110" y="391"/>
                    <a:pt x="110" y="391"/>
                  </a:cubicBezTo>
                  <a:cubicBezTo>
                    <a:pt x="101" y="371"/>
                    <a:pt x="81" y="357"/>
                    <a:pt x="58" y="357"/>
                  </a:cubicBezTo>
                  <a:cubicBezTo>
                    <a:pt x="26" y="357"/>
                    <a:pt x="0" y="383"/>
                    <a:pt x="0" y="415"/>
                  </a:cubicBezTo>
                  <a:cubicBezTo>
                    <a:pt x="0" y="446"/>
                    <a:pt x="26" y="472"/>
                    <a:pt x="58" y="472"/>
                  </a:cubicBezTo>
                  <a:cubicBezTo>
                    <a:pt x="81" y="472"/>
                    <a:pt x="101" y="458"/>
                    <a:pt x="110" y="439"/>
                  </a:cubicBezTo>
                  <a:cubicBezTo>
                    <a:pt x="165" y="439"/>
                    <a:pt x="165" y="439"/>
                    <a:pt x="165" y="439"/>
                  </a:cubicBezTo>
                  <a:cubicBezTo>
                    <a:pt x="170" y="491"/>
                    <a:pt x="192" y="539"/>
                    <a:pt x="224" y="577"/>
                  </a:cubicBezTo>
                  <a:cubicBezTo>
                    <a:pt x="188" y="614"/>
                    <a:pt x="188" y="614"/>
                    <a:pt x="188" y="614"/>
                  </a:cubicBezTo>
                  <a:cubicBezTo>
                    <a:pt x="167" y="606"/>
                    <a:pt x="143" y="610"/>
                    <a:pt x="127" y="627"/>
                  </a:cubicBezTo>
                  <a:cubicBezTo>
                    <a:pt x="105" y="649"/>
                    <a:pt x="105" y="686"/>
                    <a:pt x="127" y="708"/>
                  </a:cubicBezTo>
                  <a:cubicBezTo>
                    <a:pt x="149" y="731"/>
                    <a:pt x="186" y="731"/>
                    <a:pt x="208" y="708"/>
                  </a:cubicBezTo>
                  <a:cubicBezTo>
                    <a:pt x="225" y="692"/>
                    <a:pt x="229" y="668"/>
                    <a:pt x="222" y="647"/>
                  </a:cubicBezTo>
                  <a:cubicBezTo>
                    <a:pt x="259" y="610"/>
                    <a:pt x="259" y="610"/>
                    <a:pt x="259" y="610"/>
                  </a:cubicBezTo>
                  <a:cubicBezTo>
                    <a:pt x="296" y="639"/>
                    <a:pt x="341" y="658"/>
                    <a:pt x="390" y="663"/>
                  </a:cubicBezTo>
                  <a:cubicBezTo>
                    <a:pt x="390" y="715"/>
                    <a:pt x="390" y="715"/>
                    <a:pt x="390" y="715"/>
                  </a:cubicBezTo>
                  <a:cubicBezTo>
                    <a:pt x="371" y="724"/>
                    <a:pt x="357" y="744"/>
                    <a:pt x="357" y="767"/>
                  </a:cubicBezTo>
                  <a:cubicBezTo>
                    <a:pt x="357" y="799"/>
                    <a:pt x="383" y="825"/>
                    <a:pt x="414" y="825"/>
                  </a:cubicBezTo>
                  <a:cubicBezTo>
                    <a:pt x="446" y="825"/>
                    <a:pt x="472" y="799"/>
                    <a:pt x="472" y="767"/>
                  </a:cubicBezTo>
                  <a:cubicBezTo>
                    <a:pt x="472" y="744"/>
                    <a:pt x="458" y="724"/>
                    <a:pt x="438" y="715"/>
                  </a:cubicBezTo>
                  <a:cubicBezTo>
                    <a:pt x="438" y="663"/>
                    <a:pt x="438" y="663"/>
                    <a:pt x="438" y="663"/>
                  </a:cubicBezTo>
                  <a:cubicBezTo>
                    <a:pt x="489" y="658"/>
                    <a:pt x="534" y="638"/>
                    <a:pt x="572" y="607"/>
                  </a:cubicBezTo>
                  <a:cubicBezTo>
                    <a:pt x="612" y="647"/>
                    <a:pt x="612" y="647"/>
                    <a:pt x="612" y="647"/>
                  </a:cubicBezTo>
                  <a:cubicBezTo>
                    <a:pt x="604" y="668"/>
                    <a:pt x="609" y="692"/>
                    <a:pt x="625" y="708"/>
                  </a:cubicBezTo>
                  <a:cubicBezTo>
                    <a:pt x="647" y="731"/>
                    <a:pt x="684" y="731"/>
                    <a:pt x="706" y="708"/>
                  </a:cubicBezTo>
                  <a:cubicBezTo>
                    <a:pt x="729" y="686"/>
                    <a:pt x="729" y="649"/>
                    <a:pt x="706" y="627"/>
                  </a:cubicBezTo>
                  <a:cubicBezTo>
                    <a:pt x="690" y="610"/>
                    <a:pt x="666" y="606"/>
                    <a:pt x="646" y="614"/>
                  </a:cubicBezTo>
                  <a:cubicBezTo>
                    <a:pt x="606" y="574"/>
                    <a:pt x="606" y="574"/>
                    <a:pt x="606" y="574"/>
                  </a:cubicBezTo>
                  <a:cubicBezTo>
                    <a:pt x="637" y="536"/>
                    <a:pt x="657" y="489"/>
                    <a:pt x="662" y="438"/>
                  </a:cubicBezTo>
                  <a:cubicBezTo>
                    <a:pt x="718" y="438"/>
                    <a:pt x="718" y="438"/>
                    <a:pt x="718" y="438"/>
                  </a:cubicBezTo>
                  <a:cubicBezTo>
                    <a:pt x="727" y="458"/>
                    <a:pt x="747" y="472"/>
                    <a:pt x="770" y="472"/>
                  </a:cubicBezTo>
                  <a:cubicBezTo>
                    <a:pt x="802" y="472"/>
                    <a:pt x="828" y="446"/>
                    <a:pt x="828" y="414"/>
                  </a:cubicBezTo>
                  <a:cubicBezTo>
                    <a:pt x="828" y="382"/>
                    <a:pt x="802" y="357"/>
                    <a:pt x="770" y="357"/>
                  </a:cubicBezTo>
                  <a:close/>
                  <a:moveTo>
                    <a:pt x="414" y="616"/>
                  </a:moveTo>
                  <a:cubicBezTo>
                    <a:pt x="302" y="616"/>
                    <a:pt x="212" y="525"/>
                    <a:pt x="212" y="414"/>
                  </a:cubicBezTo>
                  <a:cubicBezTo>
                    <a:pt x="212" y="303"/>
                    <a:pt x="302" y="213"/>
                    <a:pt x="414" y="213"/>
                  </a:cubicBezTo>
                  <a:cubicBezTo>
                    <a:pt x="525" y="213"/>
                    <a:pt x="615" y="303"/>
                    <a:pt x="615" y="414"/>
                  </a:cubicBezTo>
                  <a:cubicBezTo>
                    <a:pt x="615" y="525"/>
                    <a:pt x="525" y="616"/>
                    <a:pt x="414" y="616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254000" prstMaterial="softEdge">
              <a:contourClr>
                <a:schemeClr val="tx1"/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GB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="" xmlns:a16="http://schemas.microsoft.com/office/drawing/2014/main" id="{A6DD5AA9-761D-4347-8ADD-51D73D267DA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900000">
              <a:off x="2903735" y="4793115"/>
              <a:ext cx="1764533" cy="1758316"/>
            </a:xfrm>
            <a:custGeom>
              <a:avLst/>
              <a:gdLst>
                <a:gd name="T0" fmla="*/ 770 w 828"/>
                <a:gd name="T1" fmla="*/ 357 h 825"/>
                <a:gd name="T2" fmla="*/ 718 w 828"/>
                <a:gd name="T3" fmla="*/ 390 h 825"/>
                <a:gd name="T4" fmla="*/ 662 w 828"/>
                <a:gd name="T5" fmla="*/ 390 h 825"/>
                <a:gd name="T6" fmla="*/ 606 w 828"/>
                <a:gd name="T7" fmla="*/ 255 h 825"/>
                <a:gd name="T8" fmla="*/ 646 w 828"/>
                <a:gd name="T9" fmla="*/ 215 h 825"/>
                <a:gd name="T10" fmla="*/ 706 w 828"/>
                <a:gd name="T11" fmla="*/ 202 h 825"/>
                <a:gd name="T12" fmla="*/ 706 w 828"/>
                <a:gd name="T13" fmla="*/ 121 h 825"/>
                <a:gd name="T14" fmla="*/ 625 w 828"/>
                <a:gd name="T15" fmla="*/ 121 h 825"/>
                <a:gd name="T16" fmla="*/ 612 w 828"/>
                <a:gd name="T17" fmla="*/ 181 h 825"/>
                <a:gd name="T18" fmla="*/ 572 w 828"/>
                <a:gd name="T19" fmla="*/ 221 h 825"/>
                <a:gd name="T20" fmla="*/ 438 w 828"/>
                <a:gd name="T21" fmla="*/ 166 h 825"/>
                <a:gd name="T22" fmla="*/ 438 w 828"/>
                <a:gd name="T23" fmla="*/ 110 h 825"/>
                <a:gd name="T24" fmla="*/ 471 w 828"/>
                <a:gd name="T25" fmla="*/ 58 h 825"/>
                <a:gd name="T26" fmla="*/ 414 w 828"/>
                <a:gd name="T27" fmla="*/ 0 h 825"/>
                <a:gd name="T28" fmla="*/ 356 w 828"/>
                <a:gd name="T29" fmla="*/ 58 h 825"/>
                <a:gd name="T30" fmla="*/ 390 w 828"/>
                <a:gd name="T31" fmla="*/ 110 h 825"/>
                <a:gd name="T32" fmla="*/ 390 w 828"/>
                <a:gd name="T33" fmla="*/ 166 h 825"/>
                <a:gd name="T34" fmla="*/ 258 w 828"/>
                <a:gd name="T35" fmla="*/ 219 h 825"/>
                <a:gd name="T36" fmla="*/ 221 w 828"/>
                <a:gd name="T37" fmla="*/ 182 h 825"/>
                <a:gd name="T38" fmla="*/ 208 w 828"/>
                <a:gd name="T39" fmla="*/ 121 h 825"/>
                <a:gd name="T40" fmla="*/ 127 w 828"/>
                <a:gd name="T41" fmla="*/ 121 h 825"/>
                <a:gd name="T42" fmla="*/ 127 w 828"/>
                <a:gd name="T43" fmla="*/ 202 h 825"/>
                <a:gd name="T44" fmla="*/ 187 w 828"/>
                <a:gd name="T45" fmla="*/ 216 h 825"/>
                <a:gd name="T46" fmla="*/ 223 w 828"/>
                <a:gd name="T47" fmla="*/ 253 h 825"/>
                <a:gd name="T48" fmla="*/ 165 w 828"/>
                <a:gd name="T49" fmla="*/ 391 h 825"/>
                <a:gd name="T50" fmla="*/ 110 w 828"/>
                <a:gd name="T51" fmla="*/ 391 h 825"/>
                <a:gd name="T52" fmla="*/ 58 w 828"/>
                <a:gd name="T53" fmla="*/ 357 h 825"/>
                <a:gd name="T54" fmla="*/ 0 w 828"/>
                <a:gd name="T55" fmla="*/ 415 h 825"/>
                <a:gd name="T56" fmla="*/ 58 w 828"/>
                <a:gd name="T57" fmla="*/ 472 h 825"/>
                <a:gd name="T58" fmla="*/ 110 w 828"/>
                <a:gd name="T59" fmla="*/ 439 h 825"/>
                <a:gd name="T60" fmla="*/ 165 w 828"/>
                <a:gd name="T61" fmla="*/ 439 h 825"/>
                <a:gd name="T62" fmla="*/ 224 w 828"/>
                <a:gd name="T63" fmla="*/ 577 h 825"/>
                <a:gd name="T64" fmla="*/ 188 w 828"/>
                <a:gd name="T65" fmla="*/ 614 h 825"/>
                <a:gd name="T66" fmla="*/ 127 w 828"/>
                <a:gd name="T67" fmla="*/ 627 h 825"/>
                <a:gd name="T68" fmla="*/ 127 w 828"/>
                <a:gd name="T69" fmla="*/ 708 h 825"/>
                <a:gd name="T70" fmla="*/ 208 w 828"/>
                <a:gd name="T71" fmla="*/ 708 h 825"/>
                <a:gd name="T72" fmla="*/ 222 w 828"/>
                <a:gd name="T73" fmla="*/ 647 h 825"/>
                <a:gd name="T74" fmla="*/ 259 w 828"/>
                <a:gd name="T75" fmla="*/ 610 h 825"/>
                <a:gd name="T76" fmla="*/ 390 w 828"/>
                <a:gd name="T77" fmla="*/ 663 h 825"/>
                <a:gd name="T78" fmla="*/ 390 w 828"/>
                <a:gd name="T79" fmla="*/ 715 h 825"/>
                <a:gd name="T80" fmla="*/ 357 w 828"/>
                <a:gd name="T81" fmla="*/ 767 h 825"/>
                <a:gd name="T82" fmla="*/ 414 w 828"/>
                <a:gd name="T83" fmla="*/ 825 h 825"/>
                <a:gd name="T84" fmla="*/ 472 w 828"/>
                <a:gd name="T85" fmla="*/ 767 h 825"/>
                <a:gd name="T86" fmla="*/ 438 w 828"/>
                <a:gd name="T87" fmla="*/ 715 h 825"/>
                <a:gd name="T88" fmla="*/ 438 w 828"/>
                <a:gd name="T89" fmla="*/ 663 h 825"/>
                <a:gd name="T90" fmla="*/ 572 w 828"/>
                <a:gd name="T91" fmla="*/ 607 h 825"/>
                <a:gd name="T92" fmla="*/ 612 w 828"/>
                <a:gd name="T93" fmla="*/ 647 h 825"/>
                <a:gd name="T94" fmla="*/ 625 w 828"/>
                <a:gd name="T95" fmla="*/ 708 h 825"/>
                <a:gd name="T96" fmla="*/ 706 w 828"/>
                <a:gd name="T97" fmla="*/ 708 h 825"/>
                <a:gd name="T98" fmla="*/ 706 w 828"/>
                <a:gd name="T99" fmla="*/ 627 h 825"/>
                <a:gd name="T100" fmla="*/ 646 w 828"/>
                <a:gd name="T101" fmla="*/ 614 h 825"/>
                <a:gd name="T102" fmla="*/ 606 w 828"/>
                <a:gd name="T103" fmla="*/ 574 h 825"/>
                <a:gd name="T104" fmla="*/ 662 w 828"/>
                <a:gd name="T105" fmla="*/ 438 h 825"/>
                <a:gd name="T106" fmla="*/ 718 w 828"/>
                <a:gd name="T107" fmla="*/ 438 h 825"/>
                <a:gd name="T108" fmla="*/ 770 w 828"/>
                <a:gd name="T109" fmla="*/ 472 h 825"/>
                <a:gd name="T110" fmla="*/ 828 w 828"/>
                <a:gd name="T111" fmla="*/ 414 h 825"/>
                <a:gd name="T112" fmla="*/ 770 w 828"/>
                <a:gd name="T113" fmla="*/ 357 h 825"/>
                <a:gd name="T114" fmla="*/ 414 w 828"/>
                <a:gd name="T115" fmla="*/ 616 h 825"/>
                <a:gd name="T116" fmla="*/ 212 w 828"/>
                <a:gd name="T117" fmla="*/ 414 h 825"/>
                <a:gd name="T118" fmla="*/ 414 w 828"/>
                <a:gd name="T119" fmla="*/ 213 h 825"/>
                <a:gd name="T120" fmla="*/ 615 w 828"/>
                <a:gd name="T121" fmla="*/ 414 h 825"/>
                <a:gd name="T122" fmla="*/ 414 w 828"/>
                <a:gd name="T123" fmla="*/ 616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8" h="825">
                  <a:moveTo>
                    <a:pt x="770" y="357"/>
                  </a:moveTo>
                  <a:cubicBezTo>
                    <a:pt x="747" y="357"/>
                    <a:pt x="727" y="370"/>
                    <a:pt x="718" y="390"/>
                  </a:cubicBezTo>
                  <a:cubicBezTo>
                    <a:pt x="662" y="390"/>
                    <a:pt x="662" y="390"/>
                    <a:pt x="662" y="390"/>
                  </a:cubicBezTo>
                  <a:cubicBezTo>
                    <a:pt x="657" y="339"/>
                    <a:pt x="637" y="293"/>
                    <a:pt x="606" y="255"/>
                  </a:cubicBezTo>
                  <a:cubicBezTo>
                    <a:pt x="646" y="215"/>
                    <a:pt x="646" y="215"/>
                    <a:pt x="646" y="215"/>
                  </a:cubicBezTo>
                  <a:cubicBezTo>
                    <a:pt x="666" y="223"/>
                    <a:pt x="690" y="219"/>
                    <a:pt x="706" y="202"/>
                  </a:cubicBezTo>
                  <a:cubicBezTo>
                    <a:pt x="729" y="180"/>
                    <a:pt x="729" y="143"/>
                    <a:pt x="706" y="121"/>
                  </a:cubicBezTo>
                  <a:cubicBezTo>
                    <a:pt x="684" y="98"/>
                    <a:pt x="647" y="98"/>
                    <a:pt x="625" y="121"/>
                  </a:cubicBezTo>
                  <a:cubicBezTo>
                    <a:pt x="609" y="137"/>
                    <a:pt x="604" y="161"/>
                    <a:pt x="612" y="181"/>
                  </a:cubicBezTo>
                  <a:cubicBezTo>
                    <a:pt x="572" y="221"/>
                    <a:pt x="572" y="221"/>
                    <a:pt x="572" y="221"/>
                  </a:cubicBezTo>
                  <a:cubicBezTo>
                    <a:pt x="535" y="191"/>
                    <a:pt x="488" y="171"/>
                    <a:pt x="438" y="166"/>
                  </a:cubicBezTo>
                  <a:cubicBezTo>
                    <a:pt x="438" y="110"/>
                    <a:pt x="438" y="110"/>
                    <a:pt x="438" y="110"/>
                  </a:cubicBezTo>
                  <a:cubicBezTo>
                    <a:pt x="457" y="101"/>
                    <a:pt x="471" y="81"/>
                    <a:pt x="471" y="58"/>
                  </a:cubicBezTo>
                  <a:cubicBezTo>
                    <a:pt x="471" y="26"/>
                    <a:pt x="445" y="0"/>
                    <a:pt x="414" y="0"/>
                  </a:cubicBezTo>
                  <a:cubicBezTo>
                    <a:pt x="382" y="0"/>
                    <a:pt x="356" y="26"/>
                    <a:pt x="356" y="58"/>
                  </a:cubicBezTo>
                  <a:cubicBezTo>
                    <a:pt x="356" y="81"/>
                    <a:pt x="370" y="101"/>
                    <a:pt x="390" y="110"/>
                  </a:cubicBezTo>
                  <a:cubicBezTo>
                    <a:pt x="390" y="166"/>
                    <a:pt x="390" y="166"/>
                    <a:pt x="390" y="166"/>
                  </a:cubicBezTo>
                  <a:cubicBezTo>
                    <a:pt x="340" y="170"/>
                    <a:pt x="295" y="190"/>
                    <a:pt x="258" y="219"/>
                  </a:cubicBezTo>
                  <a:cubicBezTo>
                    <a:pt x="221" y="182"/>
                    <a:pt x="221" y="182"/>
                    <a:pt x="221" y="182"/>
                  </a:cubicBezTo>
                  <a:cubicBezTo>
                    <a:pt x="229" y="162"/>
                    <a:pt x="225" y="137"/>
                    <a:pt x="208" y="121"/>
                  </a:cubicBezTo>
                  <a:cubicBezTo>
                    <a:pt x="186" y="98"/>
                    <a:pt x="149" y="98"/>
                    <a:pt x="127" y="121"/>
                  </a:cubicBezTo>
                  <a:cubicBezTo>
                    <a:pt x="105" y="143"/>
                    <a:pt x="105" y="180"/>
                    <a:pt x="127" y="202"/>
                  </a:cubicBezTo>
                  <a:cubicBezTo>
                    <a:pt x="143" y="218"/>
                    <a:pt x="166" y="223"/>
                    <a:pt x="187" y="216"/>
                  </a:cubicBezTo>
                  <a:cubicBezTo>
                    <a:pt x="223" y="253"/>
                    <a:pt x="223" y="253"/>
                    <a:pt x="223" y="253"/>
                  </a:cubicBezTo>
                  <a:cubicBezTo>
                    <a:pt x="191" y="291"/>
                    <a:pt x="170" y="338"/>
                    <a:pt x="165" y="391"/>
                  </a:cubicBezTo>
                  <a:cubicBezTo>
                    <a:pt x="110" y="391"/>
                    <a:pt x="110" y="391"/>
                    <a:pt x="110" y="391"/>
                  </a:cubicBezTo>
                  <a:cubicBezTo>
                    <a:pt x="101" y="371"/>
                    <a:pt x="81" y="357"/>
                    <a:pt x="58" y="357"/>
                  </a:cubicBezTo>
                  <a:cubicBezTo>
                    <a:pt x="26" y="357"/>
                    <a:pt x="0" y="383"/>
                    <a:pt x="0" y="415"/>
                  </a:cubicBezTo>
                  <a:cubicBezTo>
                    <a:pt x="0" y="446"/>
                    <a:pt x="26" y="472"/>
                    <a:pt x="58" y="472"/>
                  </a:cubicBezTo>
                  <a:cubicBezTo>
                    <a:pt x="81" y="472"/>
                    <a:pt x="101" y="458"/>
                    <a:pt x="110" y="439"/>
                  </a:cubicBezTo>
                  <a:cubicBezTo>
                    <a:pt x="165" y="439"/>
                    <a:pt x="165" y="439"/>
                    <a:pt x="165" y="439"/>
                  </a:cubicBezTo>
                  <a:cubicBezTo>
                    <a:pt x="170" y="491"/>
                    <a:pt x="192" y="539"/>
                    <a:pt x="224" y="577"/>
                  </a:cubicBezTo>
                  <a:cubicBezTo>
                    <a:pt x="188" y="614"/>
                    <a:pt x="188" y="614"/>
                    <a:pt x="188" y="614"/>
                  </a:cubicBezTo>
                  <a:cubicBezTo>
                    <a:pt x="167" y="606"/>
                    <a:pt x="143" y="610"/>
                    <a:pt x="127" y="627"/>
                  </a:cubicBezTo>
                  <a:cubicBezTo>
                    <a:pt x="105" y="649"/>
                    <a:pt x="105" y="686"/>
                    <a:pt x="127" y="708"/>
                  </a:cubicBezTo>
                  <a:cubicBezTo>
                    <a:pt x="149" y="731"/>
                    <a:pt x="186" y="731"/>
                    <a:pt x="208" y="708"/>
                  </a:cubicBezTo>
                  <a:cubicBezTo>
                    <a:pt x="225" y="692"/>
                    <a:pt x="229" y="668"/>
                    <a:pt x="222" y="647"/>
                  </a:cubicBezTo>
                  <a:cubicBezTo>
                    <a:pt x="259" y="610"/>
                    <a:pt x="259" y="610"/>
                    <a:pt x="259" y="610"/>
                  </a:cubicBezTo>
                  <a:cubicBezTo>
                    <a:pt x="296" y="639"/>
                    <a:pt x="341" y="658"/>
                    <a:pt x="390" y="663"/>
                  </a:cubicBezTo>
                  <a:cubicBezTo>
                    <a:pt x="390" y="715"/>
                    <a:pt x="390" y="715"/>
                    <a:pt x="390" y="715"/>
                  </a:cubicBezTo>
                  <a:cubicBezTo>
                    <a:pt x="371" y="724"/>
                    <a:pt x="357" y="744"/>
                    <a:pt x="357" y="767"/>
                  </a:cubicBezTo>
                  <a:cubicBezTo>
                    <a:pt x="357" y="799"/>
                    <a:pt x="383" y="825"/>
                    <a:pt x="414" y="825"/>
                  </a:cubicBezTo>
                  <a:cubicBezTo>
                    <a:pt x="446" y="825"/>
                    <a:pt x="472" y="799"/>
                    <a:pt x="472" y="767"/>
                  </a:cubicBezTo>
                  <a:cubicBezTo>
                    <a:pt x="472" y="744"/>
                    <a:pt x="458" y="724"/>
                    <a:pt x="438" y="715"/>
                  </a:cubicBezTo>
                  <a:cubicBezTo>
                    <a:pt x="438" y="663"/>
                    <a:pt x="438" y="663"/>
                    <a:pt x="438" y="663"/>
                  </a:cubicBezTo>
                  <a:cubicBezTo>
                    <a:pt x="489" y="658"/>
                    <a:pt x="534" y="638"/>
                    <a:pt x="572" y="607"/>
                  </a:cubicBezTo>
                  <a:cubicBezTo>
                    <a:pt x="612" y="647"/>
                    <a:pt x="612" y="647"/>
                    <a:pt x="612" y="647"/>
                  </a:cubicBezTo>
                  <a:cubicBezTo>
                    <a:pt x="604" y="668"/>
                    <a:pt x="609" y="692"/>
                    <a:pt x="625" y="708"/>
                  </a:cubicBezTo>
                  <a:cubicBezTo>
                    <a:pt x="647" y="731"/>
                    <a:pt x="684" y="731"/>
                    <a:pt x="706" y="708"/>
                  </a:cubicBezTo>
                  <a:cubicBezTo>
                    <a:pt x="729" y="686"/>
                    <a:pt x="729" y="649"/>
                    <a:pt x="706" y="627"/>
                  </a:cubicBezTo>
                  <a:cubicBezTo>
                    <a:pt x="690" y="610"/>
                    <a:pt x="666" y="606"/>
                    <a:pt x="646" y="614"/>
                  </a:cubicBezTo>
                  <a:cubicBezTo>
                    <a:pt x="606" y="574"/>
                    <a:pt x="606" y="574"/>
                    <a:pt x="606" y="574"/>
                  </a:cubicBezTo>
                  <a:cubicBezTo>
                    <a:pt x="637" y="536"/>
                    <a:pt x="657" y="489"/>
                    <a:pt x="662" y="438"/>
                  </a:cubicBezTo>
                  <a:cubicBezTo>
                    <a:pt x="718" y="438"/>
                    <a:pt x="718" y="438"/>
                    <a:pt x="718" y="438"/>
                  </a:cubicBezTo>
                  <a:cubicBezTo>
                    <a:pt x="727" y="458"/>
                    <a:pt x="747" y="472"/>
                    <a:pt x="770" y="472"/>
                  </a:cubicBezTo>
                  <a:cubicBezTo>
                    <a:pt x="802" y="472"/>
                    <a:pt x="828" y="446"/>
                    <a:pt x="828" y="414"/>
                  </a:cubicBezTo>
                  <a:cubicBezTo>
                    <a:pt x="828" y="382"/>
                    <a:pt x="802" y="357"/>
                    <a:pt x="770" y="357"/>
                  </a:cubicBezTo>
                  <a:close/>
                  <a:moveTo>
                    <a:pt x="414" y="616"/>
                  </a:moveTo>
                  <a:cubicBezTo>
                    <a:pt x="302" y="616"/>
                    <a:pt x="212" y="525"/>
                    <a:pt x="212" y="414"/>
                  </a:cubicBezTo>
                  <a:cubicBezTo>
                    <a:pt x="212" y="303"/>
                    <a:pt x="302" y="213"/>
                    <a:pt x="414" y="213"/>
                  </a:cubicBezTo>
                  <a:cubicBezTo>
                    <a:pt x="525" y="213"/>
                    <a:pt x="615" y="303"/>
                    <a:pt x="615" y="414"/>
                  </a:cubicBezTo>
                  <a:cubicBezTo>
                    <a:pt x="615" y="525"/>
                    <a:pt x="525" y="616"/>
                    <a:pt x="414" y="616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254000" prstMaterial="softEdge">
              <a:contourClr>
                <a:schemeClr val="tx1"/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GB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" name="Freeform 9">
              <a:extLst>
                <a:ext uri="{FF2B5EF4-FFF2-40B4-BE49-F238E27FC236}">
                  <a16:creationId xmlns="" xmlns:a16="http://schemas.microsoft.com/office/drawing/2014/main" id="{88BD1575-D21A-4460-AFF2-11F6C68824F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900000">
              <a:off x="4472900" y="4590011"/>
              <a:ext cx="1217578" cy="1213288"/>
            </a:xfrm>
            <a:custGeom>
              <a:avLst/>
              <a:gdLst>
                <a:gd name="T0" fmla="*/ 770 w 828"/>
                <a:gd name="T1" fmla="*/ 357 h 825"/>
                <a:gd name="T2" fmla="*/ 718 w 828"/>
                <a:gd name="T3" fmla="*/ 390 h 825"/>
                <a:gd name="T4" fmla="*/ 662 w 828"/>
                <a:gd name="T5" fmla="*/ 390 h 825"/>
                <a:gd name="T6" fmla="*/ 606 w 828"/>
                <a:gd name="T7" fmla="*/ 255 h 825"/>
                <a:gd name="T8" fmla="*/ 646 w 828"/>
                <a:gd name="T9" fmla="*/ 215 h 825"/>
                <a:gd name="T10" fmla="*/ 706 w 828"/>
                <a:gd name="T11" fmla="*/ 202 h 825"/>
                <a:gd name="T12" fmla="*/ 706 w 828"/>
                <a:gd name="T13" fmla="*/ 121 h 825"/>
                <a:gd name="T14" fmla="*/ 625 w 828"/>
                <a:gd name="T15" fmla="*/ 121 h 825"/>
                <a:gd name="T16" fmla="*/ 612 w 828"/>
                <a:gd name="T17" fmla="*/ 181 h 825"/>
                <a:gd name="T18" fmla="*/ 572 w 828"/>
                <a:gd name="T19" fmla="*/ 221 h 825"/>
                <a:gd name="T20" fmla="*/ 438 w 828"/>
                <a:gd name="T21" fmla="*/ 166 h 825"/>
                <a:gd name="T22" fmla="*/ 438 w 828"/>
                <a:gd name="T23" fmla="*/ 110 h 825"/>
                <a:gd name="T24" fmla="*/ 471 w 828"/>
                <a:gd name="T25" fmla="*/ 58 h 825"/>
                <a:gd name="T26" fmla="*/ 414 w 828"/>
                <a:gd name="T27" fmla="*/ 0 h 825"/>
                <a:gd name="T28" fmla="*/ 356 w 828"/>
                <a:gd name="T29" fmla="*/ 58 h 825"/>
                <a:gd name="T30" fmla="*/ 390 w 828"/>
                <a:gd name="T31" fmla="*/ 110 h 825"/>
                <a:gd name="T32" fmla="*/ 390 w 828"/>
                <a:gd name="T33" fmla="*/ 166 h 825"/>
                <a:gd name="T34" fmla="*/ 258 w 828"/>
                <a:gd name="T35" fmla="*/ 219 h 825"/>
                <a:gd name="T36" fmla="*/ 221 w 828"/>
                <a:gd name="T37" fmla="*/ 182 h 825"/>
                <a:gd name="T38" fmla="*/ 208 w 828"/>
                <a:gd name="T39" fmla="*/ 121 h 825"/>
                <a:gd name="T40" fmla="*/ 127 w 828"/>
                <a:gd name="T41" fmla="*/ 121 h 825"/>
                <a:gd name="T42" fmla="*/ 127 w 828"/>
                <a:gd name="T43" fmla="*/ 202 h 825"/>
                <a:gd name="T44" fmla="*/ 187 w 828"/>
                <a:gd name="T45" fmla="*/ 216 h 825"/>
                <a:gd name="T46" fmla="*/ 223 w 828"/>
                <a:gd name="T47" fmla="*/ 253 h 825"/>
                <a:gd name="T48" fmla="*/ 165 w 828"/>
                <a:gd name="T49" fmla="*/ 391 h 825"/>
                <a:gd name="T50" fmla="*/ 110 w 828"/>
                <a:gd name="T51" fmla="*/ 391 h 825"/>
                <a:gd name="T52" fmla="*/ 58 w 828"/>
                <a:gd name="T53" fmla="*/ 357 h 825"/>
                <a:gd name="T54" fmla="*/ 0 w 828"/>
                <a:gd name="T55" fmla="*/ 415 h 825"/>
                <a:gd name="T56" fmla="*/ 58 w 828"/>
                <a:gd name="T57" fmla="*/ 472 h 825"/>
                <a:gd name="T58" fmla="*/ 110 w 828"/>
                <a:gd name="T59" fmla="*/ 439 h 825"/>
                <a:gd name="T60" fmla="*/ 165 w 828"/>
                <a:gd name="T61" fmla="*/ 439 h 825"/>
                <a:gd name="T62" fmla="*/ 224 w 828"/>
                <a:gd name="T63" fmla="*/ 577 h 825"/>
                <a:gd name="T64" fmla="*/ 188 w 828"/>
                <a:gd name="T65" fmla="*/ 614 h 825"/>
                <a:gd name="T66" fmla="*/ 127 w 828"/>
                <a:gd name="T67" fmla="*/ 627 h 825"/>
                <a:gd name="T68" fmla="*/ 127 w 828"/>
                <a:gd name="T69" fmla="*/ 708 h 825"/>
                <a:gd name="T70" fmla="*/ 208 w 828"/>
                <a:gd name="T71" fmla="*/ 708 h 825"/>
                <a:gd name="T72" fmla="*/ 222 w 828"/>
                <a:gd name="T73" fmla="*/ 647 h 825"/>
                <a:gd name="T74" fmla="*/ 259 w 828"/>
                <a:gd name="T75" fmla="*/ 610 h 825"/>
                <a:gd name="T76" fmla="*/ 390 w 828"/>
                <a:gd name="T77" fmla="*/ 663 h 825"/>
                <a:gd name="T78" fmla="*/ 390 w 828"/>
                <a:gd name="T79" fmla="*/ 715 h 825"/>
                <a:gd name="T80" fmla="*/ 357 w 828"/>
                <a:gd name="T81" fmla="*/ 767 h 825"/>
                <a:gd name="T82" fmla="*/ 414 w 828"/>
                <a:gd name="T83" fmla="*/ 825 h 825"/>
                <a:gd name="T84" fmla="*/ 472 w 828"/>
                <a:gd name="T85" fmla="*/ 767 h 825"/>
                <a:gd name="T86" fmla="*/ 438 w 828"/>
                <a:gd name="T87" fmla="*/ 715 h 825"/>
                <a:gd name="T88" fmla="*/ 438 w 828"/>
                <a:gd name="T89" fmla="*/ 663 h 825"/>
                <a:gd name="T90" fmla="*/ 572 w 828"/>
                <a:gd name="T91" fmla="*/ 607 h 825"/>
                <a:gd name="T92" fmla="*/ 612 w 828"/>
                <a:gd name="T93" fmla="*/ 647 h 825"/>
                <a:gd name="T94" fmla="*/ 625 w 828"/>
                <a:gd name="T95" fmla="*/ 708 h 825"/>
                <a:gd name="T96" fmla="*/ 706 w 828"/>
                <a:gd name="T97" fmla="*/ 708 h 825"/>
                <a:gd name="T98" fmla="*/ 706 w 828"/>
                <a:gd name="T99" fmla="*/ 627 h 825"/>
                <a:gd name="T100" fmla="*/ 646 w 828"/>
                <a:gd name="T101" fmla="*/ 614 h 825"/>
                <a:gd name="T102" fmla="*/ 606 w 828"/>
                <a:gd name="T103" fmla="*/ 574 h 825"/>
                <a:gd name="T104" fmla="*/ 662 w 828"/>
                <a:gd name="T105" fmla="*/ 438 h 825"/>
                <a:gd name="T106" fmla="*/ 718 w 828"/>
                <a:gd name="T107" fmla="*/ 438 h 825"/>
                <a:gd name="T108" fmla="*/ 770 w 828"/>
                <a:gd name="T109" fmla="*/ 472 h 825"/>
                <a:gd name="T110" fmla="*/ 828 w 828"/>
                <a:gd name="T111" fmla="*/ 414 h 825"/>
                <a:gd name="T112" fmla="*/ 770 w 828"/>
                <a:gd name="T113" fmla="*/ 357 h 825"/>
                <a:gd name="T114" fmla="*/ 414 w 828"/>
                <a:gd name="T115" fmla="*/ 616 h 825"/>
                <a:gd name="T116" fmla="*/ 212 w 828"/>
                <a:gd name="T117" fmla="*/ 414 h 825"/>
                <a:gd name="T118" fmla="*/ 414 w 828"/>
                <a:gd name="T119" fmla="*/ 213 h 825"/>
                <a:gd name="T120" fmla="*/ 615 w 828"/>
                <a:gd name="T121" fmla="*/ 414 h 825"/>
                <a:gd name="T122" fmla="*/ 414 w 828"/>
                <a:gd name="T123" fmla="*/ 616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8" h="825">
                  <a:moveTo>
                    <a:pt x="770" y="357"/>
                  </a:moveTo>
                  <a:cubicBezTo>
                    <a:pt x="747" y="357"/>
                    <a:pt x="727" y="370"/>
                    <a:pt x="718" y="390"/>
                  </a:cubicBezTo>
                  <a:cubicBezTo>
                    <a:pt x="662" y="390"/>
                    <a:pt x="662" y="390"/>
                    <a:pt x="662" y="390"/>
                  </a:cubicBezTo>
                  <a:cubicBezTo>
                    <a:pt x="657" y="339"/>
                    <a:pt x="637" y="293"/>
                    <a:pt x="606" y="255"/>
                  </a:cubicBezTo>
                  <a:cubicBezTo>
                    <a:pt x="646" y="215"/>
                    <a:pt x="646" y="215"/>
                    <a:pt x="646" y="215"/>
                  </a:cubicBezTo>
                  <a:cubicBezTo>
                    <a:pt x="666" y="223"/>
                    <a:pt x="690" y="219"/>
                    <a:pt x="706" y="202"/>
                  </a:cubicBezTo>
                  <a:cubicBezTo>
                    <a:pt x="729" y="180"/>
                    <a:pt x="729" y="143"/>
                    <a:pt x="706" y="121"/>
                  </a:cubicBezTo>
                  <a:cubicBezTo>
                    <a:pt x="684" y="98"/>
                    <a:pt x="647" y="98"/>
                    <a:pt x="625" y="121"/>
                  </a:cubicBezTo>
                  <a:cubicBezTo>
                    <a:pt x="609" y="137"/>
                    <a:pt x="604" y="161"/>
                    <a:pt x="612" y="181"/>
                  </a:cubicBezTo>
                  <a:cubicBezTo>
                    <a:pt x="572" y="221"/>
                    <a:pt x="572" y="221"/>
                    <a:pt x="572" y="221"/>
                  </a:cubicBezTo>
                  <a:cubicBezTo>
                    <a:pt x="535" y="191"/>
                    <a:pt x="488" y="171"/>
                    <a:pt x="438" y="166"/>
                  </a:cubicBezTo>
                  <a:cubicBezTo>
                    <a:pt x="438" y="110"/>
                    <a:pt x="438" y="110"/>
                    <a:pt x="438" y="110"/>
                  </a:cubicBezTo>
                  <a:cubicBezTo>
                    <a:pt x="457" y="101"/>
                    <a:pt x="471" y="81"/>
                    <a:pt x="471" y="58"/>
                  </a:cubicBezTo>
                  <a:cubicBezTo>
                    <a:pt x="471" y="26"/>
                    <a:pt x="445" y="0"/>
                    <a:pt x="414" y="0"/>
                  </a:cubicBezTo>
                  <a:cubicBezTo>
                    <a:pt x="382" y="0"/>
                    <a:pt x="356" y="26"/>
                    <a:pt x="356" y="58"/>
                  </a:cubicBezTo>
                  <a:cubicBezTo>
                    <a:pt x="356" y="81"/>
                    <a:pt x="370" y="101"/>
                    <a:pt x="390" y="110"/>
                  </a:cubicBezTo>
                  <a:cubicBezTo>
                    <a:pt x="390" y="166"/>
                    <a:pt x="390" y="166"/>
                    <a:pt x="390" y="166"/>
                  </a:cubicBezTo>
                  <a:cubicBezTo>
                    <a:pt x="340" y="170"/>
                    <a:pt x="295" y="190"/>
                    <a:pt x="258" y="219"/>
                  </a:cubicBezTo>
                  <a:cubicBezTo>
                    <a:pt x="221" y="182"/>
                    <a:pt x="221" y="182"/>
                    <a:pt x="221" y="182"/>
                  </a:cubicBezTo>
                  <a:cubicBezTo>
                    <a:pt x="229" y="162"/>
                    <a:pt x="225" y="137"/>
                    <a:pt x="208" y="121"/>
                  </a:cubicBezTo>
                  <a:cubicBezTo>
                    <a:pt x="186" y="98"/>
                    <a:pt x="149" y="98"/>
                    <a:pt x="127" y="121"/>
                  </a:cubicBezTo>
                  <a:cubicBezTo>
                    <a:pt x="105" y="143"/>
                    <a:pt x="105" y="180"/>
                    <a:pt x="127" y="202"/>
                  </a:cubicBezTo>
                  <a:cubicBezTo>
                    <a:pt x="143" y="218"/>
                    <a:pt x="166" y="223"/>
                    <a:pt x="187" y="216"/>
                  </a:cubicBezTo>
                  <a:cubicBezTo>
                    <a:pt x="223" y="253"/>
                    <a:pt x="223" y="253"/>
                    <a:pt x="223" y="253"/>
                  </a:cubicBezTo>
                  <a:cubicBezTo>
                    <a:pt x="191" y="291"/>
                    <a:pt x="170" y="338"/>
                    <a:pt x="165" y="391"/>
                  </a:cubicBezTo>
                  <a:cubicBezTo>
                    <a:pt x="110" y="391"/>
                    <a:pt x="110" y="391"/>
                    <a:pt x="110" y="391"/>
                  </a:cubicBezTo>
                  <a:cubicBezTo>
                    <a:pt x="101" y="371"/>
                    <a:pt x="81" y="357"/>
                    <a:pt x="58" y="357"/>
                  </a:cubicBezTo>
                  <a:cubicBezTo>
                    <a:pt x="26" y="357"/>
                    <a:pt x="0" y="383"/>
                    <a:pt x="0" y="415"/>
                  </a:cubicBezTo>
                  <a:cubicBezTo>
                    <a:pt x="0" y="446"/>
                    <a:pt x="26" y="472"/>
                    <a:pt x="58" y="472"/>
                  </a:cubicBezTo>
                  <a:cubicBezTo>
                    <a:pt x="81" y="472"/>
                    <a:pt x="101" y="458"/>
                    <a:pt x="110" y="439"/>
                  </a:cubicBezTo>
                  <a:cubicBezTo>
                    <a:pt x="165" y="439"/>
                    <a:pt x="165" y="439"/>
                    <a:pt x="165" y="439"/>
                  </a:cubicBezTo>
                  <a:cubicBezTo>
                    <a:pt x="170" y="491"/>
                    <a:pt x="192" y="539"/>
                    <a:pt x="224" y="577"/>
                  </a:cubicBezTo>
                  <a:cubicBezTo>
                    <a:pt x="188" y="614"/>
                    <a:pt x="188" y="614"/>
                    <a:pt x="188" y="614"/>
                  </a:cubicBezTo>
                  <a:cubicBezTo>
                    <a:pt x="167" y="606"/>
                    <a:pt x="143" y="610"/>
                    <a:pt x="127" y="627"/>
                  </a:cubicBezTo>
                  <a:cubicBezTo>
                    <a:pt x="105" y="649"/>
                    <a:pt x="105" y="686"/>
                    <a:pt x="127" y="708"/>
                  </a:cubicBezTo>
                  <a:cubicBezTo>
                    <a:pt x="149" y="731"/>
                    <a:pt x="186" y="731"/>
                    <a:pt x="208" y="708"/>
                  </a:cubicBezTo>
                  <a:cubicBezTo>
                    <a:pt x="225" y="692"/>
                    <a:pt x="229" y="668"/>
                    <a:pt x="222" y="647"/>
                  </a:cubicBezTo>
                  <a:cubicBezTo>
                    <a:pt x="259" y="610"/>
                    <a:pt x="259" y="610"/>
                    <a:pt x="259" y="610"/>
                  </a:cubicBezTo>
                  <a:cubicBezTo>
                    <a:pt x="296" y="639"/>
                    <a:pt x="341" y="658"/>
                    <a:pt x="390" y="663"/>
                  </a:cubicBezTo>
                  <a:cubicBezTo>
                    <a:pt x="390" y="715"/>
                    <a:pt x="390" y="715"/>
                    <a:pt x="390" y="715"/>
                  </a:cubicBezTo>
                  <a:cubicBezTo>
                    <a:pt x="371" y="724"/>
                    <a:pt x="357" y="744"/>
                    <a:pt x="357" y="767"/>
                  </a:cubicBezTo>
                  <a:cubicBezTo>
                    <a:pt x="357" y="799"/>
                    <a:pt x="383" y="825"/>
                    <a:pt x="414" y="825"/>
                  </a:cubicBezTo>
                  <a:cubicBezTo>
                    <a:pt x="446" y="825"/>
                    <a:pt x="472" y="799"/>
                    <a:pt x="472" y="767"/>
                  </a:cubicBezTo>
                  <a:cubicBezTo>
                    <a:pt x="472" y="744"/>
                    <a:pt x="458" y="724"/>
                    <a:pt x="438" y="715"/>
                  </a:cubicBezTo>
                  <a:cubicBezTo>
                    <a:pt x="438" y="663"/>
                    <a:pt x="438" y="663"/>
                    <a:pt x="438" y="663"/>
                  </a:cubicBezTo>
                  <a:cubicBezTo>
                    <a:pt x="489" y="658"/>
                    <a:pt x="534" y="638"/>
                    <a:pt x="572" y="607"/>
                  </a:cubicBezTo>
                  <a:cubicBezTo>
                    <a:pt x="612" y="647"/>
                    <a:pt x="612" y="647"/>
                    <a:pt x="612" y="647"/>
                  </a:cubicBezTo>
                  <a:cubicBezTo>
                    <a:pt x="604" y="668"/>
                    <a:pt x="609" y="692"/>
                    <a:pt x="625" y="708"/>
                  </a:cubicBezTo>
                  <a:cubicBezTo>
                    <a:pt x="647" y="731"/>
                    <a:pt x="684" y="731"/>
                    <a:pt x="706" y="708"/>
                  </a:cubicBezTo>
                  <a:cubicBezTo>
                    <a:pt x="729" y="686"/>
                    <a:pt x="729" y="649"/>
                    <a:pt x="706" y="627"/>
                  </a:cubicBezTo>
                  <a:cubicBezTo>
                    <a:pt x="690" y="610"/>
                    <a:pt x="666" y="606"/>
                    <a:pt x="646" y="614"/>
                  </a:cubicBezTo>
                  <a:cubicBezTo>
                    <a:pt x="606" y="574"/>
                    <a:pt x="606" y="574"/>
                    <a:pt x="606" y="574"/>
                  </a:cubicBezTo>
                  <a:cubicBezTo>
                    <a:pt x="637" y="536"/>
                    <a:pt x="657" y="489"/>
                    <a:pt x="662" y="438"/>
                  </a:cubicBezTo>
                  <a:cubicBezTo>
                    <a:pt x="718" y="438"/>
                    <a:pt x="718" y="438"/>
                    <a:pt x="718" y="438"/>
                  </a:cubicBezTo>
                  <a:cubicBezTo>
                    <a:pt x="727" y="458"/>
                    <a:pt x="747" y="472"/>
                    <a:pt x="770" y="472"/>
                  </a:cubicBezTo>
                  <a:cubicBezTo>
                    <a:pt x="802" y="472"/>
                    <a:pt x="828" y="446"/>
                    <a:pt x="828" y="414"/>
                  </a:cubicBezTo>
                  <a:cubicBezTo>
                    <a:pt x="828" y="382"/>
                    <a:pt x="802" y="357"/>
                    <a:pt x="770" y="357"/>
                  </a:cubicBezTo>
                  <a:close/>
                  <a:moveTo>
                    <a:pt x="414" y="616"/>
                  </a:moveTo>
                  <a:cubicBezTo>
                    <a:pt x="302" y="616"/>
                    <a:pt x="212" y="525"/>
                    <a:pt x="212" y="414"/>
                  </a:cubicBezTo>
                  <a:cubicBezTo>
                    <a:pt x="212" y="303"/>
                    <a:pt x="302" y="213"/>
                    <a:pt x="414" y="213"/>
                  </a:cubicBezTo>
                  <a:cubicBezTo>
                    <a:pt x="525" y="213"/>
                    <a:pt x="615" y="303"/>
                    <a:pt x="615" y="414"/>
                  </a:cubicBezTo>
                  <a:cubicBezTo>
                    <a:pt x="615" y="525"/>
                    <a:pt x="525" y="616"/>
                    <a:pt x="414" y="616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254000" prstMaterial="softEdge">
              <a:contourClr>
                <a:schemeClr val="tx1"/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GB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" name="Freeform 9">
              <a:extLst>
                <a:ext uri="{FF2B5EF4-FFF2-40B4-BE49-F238E27FC236}">
                  <a16:creationId xmlns="" xmlns:a16="http://schemas.microsoft.com/office/drawing/2014/main" id="{623916AC-501A-4B6F-B436-ED239ABDFE6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1800000">
              <a:off x="6363023" y="3970619"/>
              <a:ext cx="694079" cy="691634"/>
            </a:xfrm>
            <a:custGeom>
              <a:avLst/>
              <a:gdLst>
                <a:gd name="T0" fmla="*/ 770 w 828"/>
                <a:gd name="T1" fmla="*/ 357 h 825"/>
                <a:gd name="T2" fmla="*/ 718 w 828"/>
                <a:gd name="T3" fmla="*/ 390 h 825"/>
                <a:gd name="T4" fmla="*/ 662 w 828"/>
                <a:gd name="T5" fmla="*/ 390 h 825"/>
                <a:gd name="T6" fmla="*/ 606 w 828"/>
                <a:gd name="T7" fmla="*/ 255 h 825"/>
                <a:gd name="T8" fmla="*/ 646 w 828"/>
                <a:gd name="T9" fmla="*/ 215 h 825"/>
                <a:gd name="T10" fmla="*/ 706 w 828"/>
                <a:gd name="T11" fmla="*/ 202 h 825"/>
                <a:gd name="T12" fmla="*/ 706 w 828"/>
                <a:gd name="T13" fmla="*/ 121 h 825"/>
                <a:gd name="T14" fmla="*/ 625 w 828"/>
                <a:gd name="T15" fmla="*/ 121 h 825"/>
                <a:gd name="T16" fmla="*/ 612 w 828"/>
                <a:gd name="T17" fmla="*/ 181 h 825"/>
                <a:gd name="T18" fmla="*/ 572 w 828"/>
                <a:gd name="T19" fmla="*/ 221 h 825"/>
                <a:gd name="T20" fmla="*/ 438 w 828"/>
                <a:gd name="T21" fmla="*/ 166 h 825"/>
                <a:gd name="T22" fmla="*/ 438 w 828"/>
                <a:gd name="T23" fmla="*/ 110 h 825"/>
                <a:gd name="T24" fmla="*/ 471 w 828"/>
                <a:gd name="T25" fmla="*/ 58 h 825"/>
                <a:gd name="T26" fmla="*/ 414 w 828"/>
                <a:gd name="T27" fmla="*/ 0 h 825"/>
                <a:gd name="T28" fmla="*/ 356 w 828"/>
                <a:gd name="T29" fmla="*/ 58 h 825"/>
                <a:gd name="T30" fmla="*/ 390 w 828"/>
                <a:gd name="T31" fmla="*/ 110 h 825"/>
                <a:gd name="T32" fmla="*/ 390 w 828"/>
                <a:gd name="T33" fmla="*/ 166 h 825"/>
                <a:gd name="T34" fmla="*/ 258 w 828"/>
                <a:gd name="T35" fmla="*/ 219 h 825"/>
                <a:gd name="T36" fmla="*/ 221 w 828"/>
                <a:gd name="T37" fmla="*/ 182 h 825"/>
                <a:gd name="T38" fmla="*/ 208 w 828"/>
                <a:gd name="T39" fmla="*/ 121 h 825"/>
                <a:gd name="T40" fmla="*/ 127 w 828"/>
                <a:gd name="T41" fmla="*/ 121 h 825"/>
                <a:gd name="T42" fmla="*/ 127 w 828"/>
                <a:gd name="T43" fmla="*/ 202 h 825"/>
                <a:gd name="T44" fmla="*/ 187 w 828"/>
                <a:gd name="T45" fmla="*/ 216 h 825"/>
                <a:gd name="T46" fmla="*/ 223 w 828"/>
                <a:gd name="T47" fmla="*/ 253 h 825"/>
                <a:gd name="T48" fmla="*/ 165 w 828"/>
                <a:gd name="T49" fmla="*/ 391 h 825"/>
                <a:gd name="T50" fmla="*/ 110 w 828"/>
                <a:gd name="T51" fmla="*/ 391 h 825"/>
                <a:gd name="T52" fmla="*/ 58 w 828"/>
                <a:gd name="T53" fmla="*/ 357 h 825"/>
                <a:gd name="T54" fmla="*/ 0 w 828"/>
                <a:gd name="T55" fmla="*/ 415 h 825"/>
                <a:gd name="T56" fmla="*/ 58 w 828"/>
                <a:gd name="T57" fmla="*/ 472 h 825"/>
                <a:gd name="T58" fmla="*/ 110 w 828"/>
                <a:gd name="T59" fmla="*/ 439 h 825"/>
                <a:gd name="T60" fmla="*/ 165 w 828"/>
                <a:gd name="T61" fmla="*/ 439 h 825"/>
                <a:gd name="T62" fmla="*/ 224 w 828"/>
                <a:gd name="T63" fmla="*/ 577 h 825"/>
                <a:gd name="T64" fmla="*/ 188 w 828"/>
                <a:gd name="T65" fmla="*/ 614 h 825"/>
                <a:gd name="T66" fmla="*/ 127 w 828"/>
                <a:gd name="T67" fmla="*/ 627 h 825"/>
                <a:gd name="T68" fmla="*/ 127 w 828"/>
                <a:gd name="T69" fmla="*/ 708 h 825"/>
                <a:gd name="T70" fmla="*/ 208 w 828"/>
                <a:gd name="T71" fmla="*/ 708 h 825"/>
                <a:gd name="T72" fmla="*/ 222 w 828"/>
                <a:gd name="T73" fmla="*/ 647 h 825"/>
                <a:gd name="T74" fmla="*/ 259 w 828"/>
                <a:gd name="T75" fmla="*/ 610 h 825"/>
                <a:gd name="T76" fmla="*/ 390 w 828"/>
                <a:gd name="T77" fmla="*/ 663 h 825"/>
                <a:gd name="T78" fmla="*/ 390 w 828"/>
                <a:gd name="T79" fmla="*/ 715 h 825"/>
                <a:gd name="T80" fmla="*/ 357 w 828"/>
                <a:gd name="T81" fmla="*/ 767 h 825"/>
                <a:gd name="T82" fmla="*/ 414 w 828"/>
                <a:gd name="T83" fmla="*/ 825 h 825"/>
                <a:gd name="T84" fmla="*/ 472 w 828"/>
                <a:gd name="T85" fmla="*/ 767 h 825"/>
                <a:gd name="T86" fmla="*/ 438 w 828"/>
                <a:gd name="T87" fmla="*/ 715 h 825"/>
                <a:gd name="T88" fmla="*/ 438 w 828"/>
                <a:gd name="T89" fmla="*/ 663 h 825"/>
                <a:gd name="T90" fmla="*/ 572 w 828"/>
                <a:gd name="T91" fmla="*/ 607 h 825"/>
                <a:gd name="T92" fmla="*/ 612 w 828"/>
                <a:gd name="T93" fmla="*/ 647 h 825"/>
                <a:gd name="T94" fmla="*/ 625 w 828"/>
                <a:gd name="T95" fmla="*/ 708 h 825"/>
                <a:gd name="T96" fmla="*/ 706 w 828"/>
                <a:gd name="T97" fmla="*/ 708 h 825"/>
                <a:gd name="T98" fmla="*/ 706 w 828"/>
                <a:gd name="T99" fmla="*/ 627 h 825"/>
                <a:gd name="T100" fmla="*/ 646 w 828"/>
                <a:gd name="T101" fmla="*/ 614 h 825"/>
                <a:gd name="T102" fmla="*/ 606 w 828"/>
                <a:gd name="T103" fmla="*/ 574 h 825"/>
                <a:gd name="T104" fmla="*/ 662 w 828"/>
                <a:gd name="T105" fmla="*/ 438 h 825"/>
                <a:gd name="T106" fmla="*/ 718 w 828"/>
                <a:gd name="T107" fmla="*/ 438 h 825"/>
                <a:gd name="T108" fmla="*/ 770 w 828"/>
                <a:gd name="T109" fmla="*/ 472 h 825"/>
                <a:gd name="T110" fmla="*/ 828 w 828"/>
                <a:gd name="T111" fmla="*/ 414 h 825"/>
                <a:gd name="T112" fmla="*/ 770 w 828"/>
                <a:gd name="T113" fmla="*/ 357 h 825"/>
                <a:gd name="T114" fmla="*/ 414 w 828"/>
                <a:gd name="T115" fmla="*/ 616 h 825"/>
                <a:gd name="T116" fmla="*/ 212 w 828"/>
                <a:gd name="T117" fmla="*/ 414 h 825"/>
                <a:gd name="T118" fmla="*/ 414 w 828"/>
                <a:gd name="T119" fmla="*/ 213 h 825"/>
                <a:gd name="T120" fmla="*/ 615 w 828"/>
                <a:gd name="T121" fmla="*/ 414 h 825"/>
                <a:gd name="T122" fmla="*/ 414 w 828"/>
                <a:gd name="T123" fmla="*/ 616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8" h="825">
                  <a:moveTo>
                    <a:pt x="770" y="357"/>
                  </a:moveTo>
                  <a:cubicBezTo>
                    <a:pt x="747" y="357"/>
                    <a:pt x="727" y="370"/>
                    <a:pt x="718" y="390"/>
                  </a:cubicBezTo>
                  <a:cubicBezTo>
                    <a:pt x="662" y="390"/>
                    <a:pt x="662" y="390"/>
                    <a:pt x="662" y="390"/>
                  </a:cubicBezTo>
                  <a:cubicBezTo>
                    <a:pt x="657" y="339"/>
                    <a:pt x="637" y="293"/>
                    <a:pt x="606" y="255"/>
                  </a:cubicBezTo>
                  <a:cubicBezTo>
                    <a:pt x="646" y="215"/>
                    <a:pt x="646" y="215"/>
                    <a:pt x="646" y="215"/>
                  </a:cubicBezTo>
                  <a:cubicBezTo>
                    <a:pt x="666" y="223"/>
                    <a:pt x="690" y="219"/>
                    <a:pt x="706" y="202"/>
                  </a:cubicBezTo>
                  <a:cubicBezTo>
                    <a:pt x="729" y="180"/>
                    <a:pt x="729" y="143"/>
                    <a:pt x="706" y="121"/>
                  </a:cubicBezTo>
                  <a:cubicBezTo>
                    <a:pt x="684" y="98"/>
                    <a:pt x="647" y="98"/>
                    <a:pt x="625" y="121"/>
                  </a:cubicBezTo>
                  <a:cubicBezTo>
                    <a:pt x="609" y="137"/>
                    <a:pt x="604" y="161"/>
                    <a:pt x="612" y="181"/>
                  </a:cubicBezTo>
                  <a:cubicBezTo>
                    <a:pt x="572" y="221"/>
                    <a:pt x="572" y="221"/>
                    <a:pt x="572" y="221"/>
                  </a:cubicBezTo>
                  <a:cubicBezTo>
                    <a:pt x="535" y="191"/>
                    <a:pt x="488" y="171"/>
                    <a:pt x="438" y="166"/>
                  </a:cubicBezTo>
                  <a:cubicBezTo>
                    <a:pt x="438" y="110"/>
                    <a:pt x="438" y="110"/>
                    <a:pt x="438" y="110"/>
                  </a:cubicBezTo>
                  <a:cubicBezTo>
                    <a:pt x="457" y="101"/>
                    <a:pt x="471" y="81"/>
                    <a:pt x="471" y="58"/>
                  </a:cubicBezTo>
                  <a:cubicBezTo>
                    <a:pt x="471" y="26"/>
                    <a:pt x="445" y="0"/>
                    <a:pt x="414" y="0"/>
                  </a:cubicBezTo>
                  <a:cubicBezTo>
                    <a:pt x="382" y="0"/>
                    <a:pt x="356" y="26"/>
                    <a:pt x="356" y="58"/>
                  </a:cubicBezTo>
                  <a:cubicBezTo>
                    <a:pt x="356" y="81"/>
                    <a:pt x="370" y="101"/>
                    <a:pt x="390" y="110"/>
                  </a:cubicBezTo>
                  <a:cubicBezTo>
                    <a:pt x="390" y="166"/>
                    <a:pt x="390" y="166"/>
                    <a:pt x="390" y="166"/>
                  </a:cubicBezTo>
                  <a:cubicBezTo>
                    <a:pt x="340" y="170"/>
                    <a:pt x="295" y="190"/>
                    <a:pt x="258" y="219"/>
                  </a:cubicBezTo>
                  <a:cubicBezTo>
                    <a:pt x="221" y="182"/>
                    <a:pt x="221" y="182"/>
                    <a:pt x="221" y="182"/>
                  </a:cubicBezTo>
                  <a:cubicBezTo>
                    <a:pt x="229" y="162"/>
                    <a:pt x="225" y="137"/>
                    <a:pt x="208" y="121"/>
                  </a:cubicBezTo>
                  <a:cubicBezTo>
                    <a:pt x="186" y="98"/>
                    <a:pt x="149" y="98"/>
                    <a:pt x="127" y="121"/>
                  </a:cubicBezTo>
                  <a:cubicBezTo>
                    <a:pt x="105" y="143"/>
                    <a:pt x="105" y="180"/>
                    <a:pt x="127" y="202"/>
                  </a:cubicBezTo>
                  <a:cubicBezTo>
                    <a:pt x="143" y="218"/>
                    <a:pt x="166" y="223"/>
                    <a:pt x="187" y="216"/>
                  </a:cubicBezTo>
                  <a:cubicBezTo>
                    <a:pt x="223" y="253"/>
                    <a:pt x="223" y="253"/>
                    <a:pt x="223" y="253"/>
                  </a:cubicBezTo>
                  <a:cubicBezTo>
                    <a:pt x="191" y="291"/>
                    <a:pt x="170" y="338"/>
                    <a:pt x="165" y="391"/>
                  </a:cubicBezTo>
                  <a:cubicBezTo>
                    <a:pt x="110" y="391"/>
                    <a:pt x="110" y="391"/>
                    <a:pt x="110" y="391"/>
                  </a:cubicBezTo>
                  <a:cubicBezTo>
                    <a:pt x="101" y="371"/>
                    <a:pt x="81" y="357"/>
                    <a:pt x="58" y="357"/>
                  </a:cubicBezTo>
                  <a:cubicBezTo>
                    <a:pt x="26" y="357"/>
                    <a:pt x="0" y="383"/>
                    <a:pt x="0" y="415"/>
                  </a:cubicBezTo>
                  <a:cubicBezTo>
                    <a:pt x="0" y="446"/>
                    <a:pt x="26" y="472"/>
                    <a:pt x="58" y="472"/>
                  </a:cubicBezTo>
                  <a:cubicBezTo>
                    <a:pt x="81" y="472"/>
                    <a:pt x="101" y="458"/>
                    <a:pt x="110" y="439"/>
                  </a:cubicBezTo>
                  <a:cubicBezTo>
                    <a:pt x="165" y="439"/>
                    <a:pt x="165" y="439"/>
                    <a:pt x="165" y="439"/>
                  </a:cubicBezTo>
                  <a:cubicBezTo>
                    <a:pt x="170" y="491"/>
                    <a:pt x="192" y="539"/>
                    <a:pt x="224" y="577"/>
                  </a:cubicBezTo>
                  <a:cubicBezTo>
                    <a:pt x="188" y="614"/>
                    <a:pt x="188" y="614"/>
                    <a:pt x="188" y="614"/>
                  </a:cubicBezTo>
                  <a:cubicBezTo>
                    <a:pt x="167" y="606"/>
                    <a:pt x="143" y="610"/>
                    <a:pt x="127" y="627"/>
                  </a:cubicBezTo>
                  <a:cubicBezTo>
                    <a:pt x="105" y="649"/>
                    <a:pt x="105" y="686"/>
                    <a:pt x="127" y="708"/>
                  </a:cubicBezTo>
                  <a:cubicBezTo>
                    <a:pt x="149" y="731"/>
                    <a:pt x="186" y="731"/>
                    <a:pt x="208" y="708"/>
                  </a:cubicBezTo>
                  <a:cubicBezTo>
                    <a:pt x="225" y="692"/>
                    <a:pt x="229" y="668"/>
                    <a:pt x="222" y="647"/>
                  </a:cubicBezTo>
                  <a:cubicBezTo>
                    <a:pt x="259" y="610"/>
                    <a:pt x="259" y="610"/>
                    <a:pt x="259" y="610"/>
                  </a:cubicBezTo>
                  <a:cubicBezTo>
                    <a:pt x="296" y="639"/>
                    <a:pt x="341" y="658"/>
                    <a:pt x="390" y="663"/>
                  </a:cubicBezTo>
                  <a:cubicBezTo>
                    <a:pt x="390" y="715"/>
                    <a:pt x="390" y="715"/>
                    <a:pt x="390" y="715"/>
                  </a:cubicBezTo>
                  <a:cubicBezTo>
                    <a:pt x="371" y="724"/>
                    <a:pt x="357" y="744"/>
                    <a:pt x="357" y="767"/>
                  </a:cubicBezTo>
                  <a:cubicBezTo>
                    <a:pt x="357" y="799"/>
                    <a:pt x="383" y="825"/>
                    <a:pt x="414" y="825"/>
                  </a:cubicBezTo>
                  <a:cubicBezTo>
                    <a:pt x="446" y="825"/>
                    <a:pt x="472" y="799"/>
                    <a:pt x="472" y="767"/>
                  </a:cubicBezTo>
                  <a:cubicBezTo>
                    <a:pt x="472" y="744"/>
                    <a:pt x="458" y="724"/>
                    <a:pt x="438" y="715"/>
                  </a:cubicBezTo>
                  <a:cubicBezTo>
                    <a:pt x="438" y="663"/>
                    <a:pt x="438" y="663"/>
                    <a:pt x="438" y="663"/>
                  </a:cubicBezTo>
                  <a:cubicBezTo>
                    <a:pt x="489" y="658"/>
                    <a:pt x="534" y="638"/>
                    <a:pt x="572" y="607"/>
                  </a:cubicBezTo>
                  <a:cubicBezTo>
                    <a:pt x="612" y="647"/>
                    <a:pt x="612" y="647"/>
                    <a:pt x="612" y="647"/>
                  </a:cubicBezTo>
                  <a:cubicBezTo>
                    <a:pt x="604" y="668"/>
                    <a:pt x="609" y="692"/>
                    <a:pt x="625" y="708"/>
                  </a:cubicBezTo>
                  <a:cubicBezTo>
                    <a:pt x="647" y="731"/>
                    <a:pt x="684" y="731"/>
                    <a:pt x="706" y="708"/>
                  </a:cubicBezTo>
                  <a:cubicBezTo>
                    <a:pt x="729" y="686"/>
                    <a:pt x="729" y="649"/>
                    <a:pt x="706" y="627"/>
                  </a:cubicBezTo>
                  <a:cubicBezTo>
                    <a:pt x="690" y="610"/>
                    <a:pt x="666" y="606"/>
                    <a:pt x="646" y="614"/>
                  </a:cubicBezTo>
                  <a:cubicBezTo>
                    <a:pt x="606" y="574"/>
                    <a:pt x="606" y="574"/>
                    <a:pt x="606" y="574"/>
                  </a:cubicBezTo>
                  <a:cubicBezTo>
                    <a:pt x="637" y="536"/>
                    <a:pt x="657" y="489"/>
                    <a:pt x="662" y="438"/>
                  </a:cubicBezTo>
                  <a:cubicBezTo>
                    <a:pt x="718" y="438"/>
                    <a:pt x="718" y="438"/>
                    <a:pt x="718" y="438"/>
                  </a:cubicBezTo>
                  <a:cubicBezTo>
                    <a:pt x="727" y="458"/>
                    <a:pt x="747" y="472"/>
                    <a:pt x="770" y="472"/>
                  </a:cubicBezTo>
                  <a:cubicBezTo>
                    <a:pt x="802" y="472"/>
                    <a:pt x="828" y="446"/>
                    <a:pt x="828" y="414"/>
                  </a:cubicBezTo>
                  <a:cubicBezTo>
                    <a:pt x="828" y="382"/>
                    <a:pt x="802" y="357"/>
                    <a:pt x="770" y="357"/>
                  </a:cubicBezTo>
                  <a:close/>
                  <a:moveTo>
                    <a:pt x="414" y="616"/>
                  </a:moveTo>
                  <a:cubicBezTo>
                    <a:pt x="302" y="616"/>
                    <a:pt x="212" y="525"/>
                    <a:pt x="212" y="414"/>
                  </a:cubicBezTo>
                  <a:cubicBezTo>
                    <a:pt x="212" y="303"/>
                    <a:pt x="302" y="213"/>
                    <a:pt x="414" y="213"/>
                  </a:cubicBezTo>
                  <a:cubicBezTo>
                    <a:pt x="525" y="213"/>
                    <a:pt x="615" y="303"/>
                    <a:pt x="615" y="414"/>
                  </a:cubicBezTo>
                  <a:cubicBezTo>
                    <a:pt x="615" y="525"/>
                    <a:pt x="525" y="616"/>
                    <a:pt x="414" y="616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254000" prstMaterial="softEdge">
              <a:contourClr>
                <a:schemeClr val="tx1"/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GB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" name="Freeform 9">
              <a:extLst>
                <a:ext uri="{FF2B5EF4-FFF2-40B4-BE49-F238E27FC236}">
                  <a16:creationId xmlns="" xmlns:a16="http://schemas.microsoft.com/office/drawing/2014/main" id="{FFA57869-EF70-4559-B552-44ECE61A8E7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1800000">
              <a:off x="7223653" y="2802733"/>
              <a:ext cx="416309" cy="414842"/>
            </a:xfrm>
            <a:custGeom>
              <a:avLst/>
              <a:gdLst>
                <a:gd name="T0" fmla="*/ 770 w 828"/>
                <a:gd name="T1" fmla="*/ 357 h 825"/>
                <a:gd name="T2" fmla="*/ 718 w 828"/>
                <a:gd name="T3" fmla="*/ 390 h 825"/>
                <a:gd name="T4" fmla="*/ 662 w 828"/>
                <a:gd name="T5" fmla="*/ 390 h 825"/>
                <a:gd name="T6" fmla="*/ 606 w 828"/>
                <a:gd name="T7" fmla="*/ 255 h 825"/>
                <a:gd name="T8" fmla="*/ 646 w 828"/>
                <a:gd name="T9" fmla="*/ 215 h 825"/>
                <a:gd name="T10" fmla="*/ 706 w 828"/>
                <a:gd name="T11" fmla="*/ 202 h 825"/>
                <a:gd name="T12" fmla="*/ 706 w 828"/>
                <a:gd name="T13" fmla="*/ 121 h 825"/>
                <a:gd name="T14" fmla="*/ 625 w 828"/>
                <a:gd name="T15" fmla="*/ 121 h 825"/>
                <a:gd name="T16" fmla="*/ 612 w 828"/>
                <a:gd name="T17" fmla="*/ 181 h 825"/>
                <a:gd name="T18" fmla="*/ 572 w 828"/>
                <a:gd name="T19" fmla="*/ 221 h 825"/>
                <a:gd name="T20" fmla="*/ 438 w 828"/>
                <a:gd name="T21" fmla="*/ 166 h 825"/>
                <a:gd name="T22" fmla="*/ 438 w 828"/>
                <a:gd name="T23" fmla="*/ 110 h 825"/>
                <a:gd name="T24" fmla="*/ 471 w 828"/>
                <a:gd name="T25" fmla="*/ 58 h 825"/>
                <a:gd name="T26" fmla="*/ 414 w 828"/>
                <a:gd name="T27" fmla="*/ 0 h 825"/>
                <a:gd name="T28" fmla="*/ 356 w 828"/>
                <a:gd name="T29" fmla="*/ 58 h 825"/>
                <a:gd name="T30" fmla="*/ 390 w 828"/>
                <a:gd name="T31" fmla="*/ 110 h 825"/>
                <a:gd name="T32" fmla="*/ 390 w 828"/>
                <a:gd name="T33" fmla="*/ 166 h 825"/>
                <a:gd name="T34" fmla="*/ 258 w 828"/>
                <a:gd name="T35" fmla="*/ 219 h 825"/>
                <a:gd name="T36" fmla="*/ 221 w 828"/>
                <a:gd name="T37" fmla="*/ 182 h 825"/>
                <a:gd name="T38" fmla="*/ 208 w 828"/>
                <a:gd name="T39" fmla="*/ 121 h 825"/>
                <a:gd name="T40" fmla="*/ 127 w 828"/>
                <a:gd name="T41" fmla="*/ 121 h 825"/>
                <a:gd name="T42" fmla="*/ 127 w 828"/>
                <a:gd name="T43" fmla="*/ 202 h 825"/>
                <a:gd name="T44" fmla="*/ 187 w 828"/>
                <a:gd name="T45" fmla="*/ 216 h 825"/>
                <a:gd name="T46" fmla="*/ 223 w 828"/>
                <a:gd name="T47" fmla="*/ 253 h 825"/>
                <a:gd name="T48" fmla="*/ 165 w 828"/>
                <a:gd name="T49" fmla="*/ 391 h 825"/>
                <a:gd name="T50" fmla="*/ 110 w 828"/>
                <a:gd name="T51" fmla="*/ 391 h 825"/>
                <a:gd name="T52" fmla="*/ 58 w 828"/>
                <a:gd name="T53" fmla="*/ 357 h 825"/>
                <a:gd name="T54" fmla="*/ 0 w 828"/>
                <a:gd name="T55" fmla="*/ 415 h 825"/>
                <a:gd name="T56" fmla="*/ 58 w 828"/>
                <a:gd name="T57" fmla="*/ 472 h 825"/>
                <a:gd name="T58" fmla="*/ 110 w 828"/>
                <a:gd name="T59" fmla="*/ 439 h 825"/>
                <a:gd name="T60" fmla="*/ 165 w 828"/>
                <a:gd name="T61" fmla="*/ 439 h 825"/>
                <a:gd name="T62" fmla="*/ 224 w 828"/>
                <a:gd name="T63" fmla="*/ 577 h 825"/>
                <a:gd name="T64" fmla="*/ 188 w 828"/>
                <a:gd name="T65" fmla="*/ 614 h 825"/>
                <a:gd name="T66" fmla="*/ 127 w 828"/>
                <a:gd name="T67" fmla="*/ 627 h 825"/>
                <a:gd name="T68" fmla="*/ 127 w 828"/>
                <a:gd name="T69" fmla="*/ 708 h 825"/>
                <a:gd name="T70" fmla="*/ 208 w 828"/>
                <a:gd name="T71" fmla="*/ 708 h 825"/>
                <a:gd name="T72" fmla="*/ 222 w 828"/>
                <a:gd name="T73" fmla="*/ 647 h 825"/>
                <a:gd name="T74" fmla="*/ 259 w 828"/>
                <a:gd name="T75" fmla="*/ 610 h 825"/>
                <a:gd name="T76" fmla="*/ 390 w 828"/>
                <a:gd name="T77" fmla="*/ 663 h 825"/>
                <a:gd name="T78" fmla="*/ 390 w 828"/>
                <a:gd name="T79" fmla="*/ 715 h 825"/>
                <a:gd name="T80" fmla="*/ 357 w 828"/>
                <a:gd name="T81" fmla="*/ 767 h 825"/>
                <a:gd name="T82" fmla="*/ 414 w 828"/>
                <a:gd name="T83" fmla="*/ 825 h 825"/>
                <a:gd name="T84" fmla="*/ 472 w 828"/>
                <a:gd name="T85" fmla="*/ 767 h 825"/>
                <a:gd name="T86" fmla="*/ 438 w 828"/>
                <a:gd name="T87" fmla="*/ 715 h 825"/>
                <a:gd name="T88" fmla="*/ 438 w 828"/>
                <a:gd name="T89" fmla="*/ 663 h 825"/>
                <a:gd name="T90" fmla="*/ 572 w 828"/>
                <a:gd name="T91" fmla="*/ 607 h 825"/>
                <a:gd name="T92" fmla="*/ 612 w 828"/>
                <a:gd name="T93" fmla="*/ 647 h 825"/>
                <a:gd name="T94" fmla="*/ 625 w 828"/>
                <a:gd name="T95" fmla="*/ 708 h 825"/>
                <a:gd name="T96" fmla="*/ 706 w 828"/>
                <a:gd name="T97" fmla="*/ 708 h 825"/>
                <a:gd name="T98" fmla="*/ 706 w 828"/>
                <a:gd name="T99" fmla="*/ 627 h 825"/>
                <a:gd name="T100" fmla="*/ 646 w 828"/>
                <a:gd name="T101" fmla="*/ 614 h 825"/>
                <a:gd name="T102" fmla="*/ 606 w 828"/>
                <a:gd name="T103" fmla="*/ 574 h 825"/>
                <a:gd name="T104" fmla="*/ 662 w 828"/>
                <a:gd name="T105" fmla="*/ 438 h 825"/>
                <a:gd name="T106" fmla="*/ 718 w 828"/>
                <a:gd name="T107" fmla="*/ 438 h 825"/>
                <a:gd name="T108" fmla="*/ 770 w 828"/>
                <a:gd name="T109" fmla="*/ 472 h 825"/>
                <a:gd name="T110" fmla="*/ 828 w 828"/>
                <a:gd name="T111" fmla="*/ 414 h 825"/>
                <a:gd name="T112" fmla="*/ 770 w 828"/>
                <a:gd name="T113" fmla="*/ 357 h 825"/>
                <a:gd name="T114" fmla="*/ 414 w 828"/>
                <a:gd name="T115" fmla="*/ 616 h 825"/>
                <a:gd name="T116" fmla="*/ 212 w 828"/>
                <a:gd name="T117" fmla="*/ 414 h 825"/>
                <a:gd name="T118" fmla="*/ 414 w 828"/>
                <a:gd name="T119" fmla="*/ 213 h 825"/>
                <a:gd name="T120" fmla="*/ 615 w 828"/>
                <a:gd name="T121" fmla="*/ 414 h 825"/>
                <a:gd name="T122" fmla="*/ 414 w 828"/>
                <a:gd name="T123" fmla="*/ 616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8" h="825">
                  <a:moveTo>
                    <a:pt x="770" y="357"/>
                  </a:moveTo>
                  <a:cubicBezTo>
                    <a:pt x="747" y="357"/>
                    <a:pt x="727" y="370"/>
                    <a:pt x="718" y="390"/>
                  </a:cubicBezTo>
                  <a:cubicBezTo>
                    <a:pt x="662" y="390"/>
                    <a:pt x="662" y="390"/>
                    <a:pt x="662" y="390"/>
                  </a:cubicBezTo>
                  <a:cubicBezTo>
                    <a:pt x="657" y="339"/>
                    <a:pt x="637" y="293"/>
                    <a:pt x="606" y="255"/>
                  </a:cubicBezTo>
                  <a:cubicBezTo>
                    <a:pt x="646" y="215"/>
                    <a:pt x="646" y="215"/>
                    <a:pt x="646" y="215"/>
                  </a:cubicBezTo>
                  <a:cubicBezTo>
                    <a:pt x="666" y="223"/>
                    <a:pt x="690" y="219"/>
                    <a:pt x="706" y="202"/>
                  </a:cubicBezTo>
                  <a:cubicBezTo>
                    <a:pt x="729" y="180"/>
                    <a:pt x="729" y="143"/>
                    <a:pt x="706" y="121"/>
                  </a:cubicBezTo>
                  <a:cubicBezTo>
                    <a:pt x="684" y="98"/>
                    <a:pt x="647" y="98"/>
                    <a:pt x="625" y="121"/>
                  </a:cubicBezTo>
                  <a:cubicBezTo>
                    <a:pt x="609" y="137"/>
                    <a:pt x="604" y="161"/>
                    <a:pt x="612" y="181"/>
                  </a:cubicBezTo>
                  <a:cubicBezTo>
                    <a:pt x="572" y="221"/>
                    <a:pt x="572" y="221"/>
                    <a:pt x="572" y="221"/>
                  </a:cubicBezTo>
                  <a:cubicBezTo>
                    <a:pt x="535" y="191"/>
                    <a:pt x="488" y="171"/>
                    <a:pt x="438" y="166"/>
                  </a:cubicBezTo>
                  <a:cubicBezTo>
                    <a:pt x="438" y="110"/>
                    <a:pt x="438" y="110"/>
                    <a:pt x="438" y="110"/>
                  </a:cubicBezTo>
                  <a:cubicBezTo>
                    <a:pt x="457" y="101"/>
                    <a:pt x="471" y="81"/>
                    <a:pt x="471" y="58"/>
                  </a:cubicBezTo>
                  <a:cubicBezTo>
                    <a:pt x="471" y="26"/>
                    <a:pt x="445" y="0"/>
                    <a:pt x="414" y="0"/>
                  </a:cubicBezTo>
                  <a:cubicBezTo>
                    <a:pt x="382" y="0"/>
                    <a:pt x="356" y="26"/>
                    <a:pt x="356" y="58"/>
                  </a:cubicBezTo>
                  <a:cubicBezTo>
                    <a:pt x="356" y="81"/>
                    <a:pt x="370" y="101"/>
                    <a:pt x="390" y="110"/>
                  </a:cubicBezTo>
                  <a:cubicBezTo>
                    <a:pt x="390" y="166"/>
                    <a:pt x="390" y="166"/>
                    <a:pt x="390" y="166"/>
                  </a:cubicBezTo>
                  <a:cubicBezTo>
                    <a:pt x="340" y="170"/>
                    <a:pt x="295" y="190"/>
                    <a:pt x="258" y="219"/>
                  </a:cubicBezTo>
                  <a:cubicBezTo>
                    <a:pt x="221" y="182"/>
                    <a:pt x="221" y="182"/>
                    <a:pt x="221" y="182"/>
                  </a:cubicBezTo>
                  <a:cubicBezTo>
                    <a:pt x="229" y="162"/>
                    <a:pt x="225" y="137"/>
                    <a:pt x="208" y="121"/>
                  </a:cubicBezTo>
                  <a:cubicBezTo>
                    <a:pt x="186" y="98"/>
                    <a:pt x="149" y="98"/>
                    <a:pt x="127" y="121"/>
                  </a:cubicBezTo>
                  <a:cubicBezTo>
                    <a:pt x="105" y="143"/>
                    <a:pt x="105" y="180"/>
                    <a:pt x="127" y="202"/>
                  </a:cubicBezTo>
                  <a:cubicBezTo>
                    <a:pt x="143" y="218"/>
                    <a:pt x="166" y="223"/>
                    <a:pt x="187" y="216"/>
                  </a:cubicBezTo>
                  <a:cubicBezTo>
                    <a:pt x="223" y="253"/>
                    <a:pt x="223" y="253"/>
                    <a:pt x="223" y="253"/>
                  </a:cubicBezTo>
                  <a:cubicBezTo>
                    <a:pt x="191" y="291"/>
                    <a:pt x="170" y="338"/>
                    <a:pt x="165" y="391"/>
                  </a:cubicBezTo>
                  <a:cubicBezTo>
                    <a:pt x="110" y="391"/>
                    <a:pt x="110" y="391"/>
                    <a:pt x="110" y="391"/>
                  </a:cubicBezTo>
                  <a:cubicBezTo>
                    <a:pt x="101" y="371"/>
                    <a:pt x="81" y="357"/>
                    <a:pt x="58" y="357"/>
                  </a:cubicBezTo>
                  <a:cubicBezTo>
                    <a:pt x="26" y="357"/>
                    <a:pt x="0" y="383"/>
                    <a:pt x="0" y="415"/>
                  </a:cubicBezTo>
                  <a:cubicBezTo>
                    <a:pt x="0" y="446"/>
                    <a:pt x="26" y="472"/>
                    <a:pt x="58" y="472"/>
                  </a:cubicBezTo>
                  <a:cubicBezTo>
                    <a:pt x="81" y="472"/>
                    <a:pt x="101" y="458"/>
                    <a:pt x="110" y="439"/>
                  </a:cubicBezTo>
                  <a:cubicBezTo>
                    <a:pt x="165" y="439"/>
                    <a:pt x="165" y="439"/>
                    <a:pt x="165" y="439"/>
                  </a:cubicBezTo>
                  <a:cubicBezTo>
                    <a:pt x="170" y="491"/>
                    <a:pt x="192" y="539"/>
                    <a:pt x="224" y="577"/>
                  </a:cubicBezTo>
                  <a:cubicBezTo>
                    <a:pt x="188" y="614"/>
                    <a:pt x="188" y="614"/>
                    <a:pt x="188" y="614"/>
                  </a:cubicBezTo>
                  <a:cubicBezTo>
                    <a:pt x="167" y="606"/>
                    <a:pt x="143" y="610"/>
                    <a:pt x="127" y="627"/>
                  </a:cubicBezTo>
                  <a:cubicBezTo>
                    <a:pt x="105" y="649"/>
                    <a:pt x="105" y="686"/>
                    <a:pt x="127" y="708"/>
                  </a:cubicBezTo>
                  <a:cubicBezTo>
                    <a:pt x="149" y="731"/>
                    <a:pt x="186" y="731"/>
                    <a:pt x="208" y="708"/>
                  </a:cubicBezTo>
                  <a:cubicBezTo>
                    <a:pt x="225" y="692"/>
                    <a:pt x="229" y="668"/>
                    <a:pt x="222" y="647"/>
                  </a:cubicBezTo>
                  <a:cubicBezTo>
                    <a:pt x="259" y="610"/>
                    <a:pt x="259" y="610"/>
                    <a:pt x="259" y="610"/>
                  </a:cubicBezTo>
                  <a:cubicBezTo>
                    <a:pt x="296" y="639"/>
                    <a:pt x="341" y="658"/>
                    <a:pt x="390" y="663"/>
                  </a:cubicBezTo>
                  <a:cubicBezTo>
                    <a:pt x="390" y="715"/>
                    <a:pt x="390" y="715"/>
                    <a:pt x="390" y="715"/>
                  </a:cubicBezTo>
                  <a:cubicBezTo>
                    <a:pt x="371" y="724"/>
                    <a:pt x="357" y="744"/>
                    <a:pt x="357" y="767"/>
                  </a:cubicBezTo>
                  <a:cubicBezTo>
                    <a:pt x="357" y="799"/>
                    <a:pt x="383" y="825"/>
                    <a:pt x="414" y="825"/>
                  </a:cubicBezTo>
                  <a:cubicBezTo>
                    <a:pt x="446" y="825"/>
                    <a:pt x="472" y="799"/>
                    <a:pt x="472" y="767"/>
                  </a:cubicBezTo>
                  <a:cubicBezTo>
                    <a:pt x="472" y="744"/>
                    <a:pt x="458" y="724"/>
                    <a:pt x="438" y="715"/>
                  </a:cubicBezTo>
                  <a:cubicBezTo>
                    <a:pt x="438" y="663"/>
                    <a:pt x="438" y="663"/>
                    <a:pt x="438" y="663"/>
                  </a:cubicBezTo>
                  <a:cubicBezTo>
                    <a:pt x="489" y="658"/>
                    <a:pt x="534" y="638"/>
                    <a:pt x="572" y="607"/>
                  </a:cubicBezTo>
                  <a:cubicBezTo>
                    <a:pt x="612" y="647"/>
                    <a:pt x="612" y="647"/>
                    <a:pt x="612" y="647"/>
                  </a:cubicBezTo>
                  <a:cubicBezTo>
                    <a:pt x="604" y="668"/>
                    <a:pt x="609" y="692"/>
                    <a:pt x="625" y="708"/>
                  </a:cubicBezTo>
                  <a:cubicBezTo>
                    <a:pt x="647" y="731"/>
                    <a:pt x="684" y="731"/>
                    <a:pt x="706" y="708"/>
                  </a:cubicBezTo>
                  <a:cubicBezTo>
                    <a:pt x="729" y="686"/>
                    <a:pt x="729" y="649"/>
                    <a:pt x="706" y="627"/>
                  </a:cubicBezTo>
                  <a:cubicBezTo>
                    <a:pt x="690" y="610"/>
                    <a:pt x="666" y="606"/>
                    <a:pt x="646" y="614"/>
                  </a:cubicBezTo>
                  <a:cubicBezTo>
                    <a:pt x="606" y="574"/>
                    <a:pt x="606" y="574"/>
                    <a:pt x="606" y="574"/>
                  </a:cubicBezTo>
                  <a:cubicBezTo>
                    <a:pt x="637" y="536"/>
                    <a:pt x="657" y="489"/>
                    <a:pt x="662" y="438"/>
                  </a:cubicBezTo>
                  <a:cubicBezTo>
                    <a:pt x="718" y="438"/>
                    <a:pt x="718" y="438"/>
                    <a:pt x="718" y="438"/>
                  </a:cubicBezTo>
                  <a:cubicBezTo>
                    <a:pt x="727" y="458"/>
                    <a:pt x="747" y="472"/>
                    <a:pt x="770" y="472"/>
                  </a:cubicBezTo>
                  <a:cubicBezTo>
                    <a:pt x="802" y="472"/>
                    <a:pt x="828" y="446"/>
                    <a:pt x="828" y="414"/>
                  </a:cubicBezTo>
                  <a:cubicBezTo>
                    <a:pt x="828" y="382"/>
                    <a:pt x="802" y="357"/>
                    <a:pt x="770" y="357"/>
                  </a:cubicBezTo>
                  <a:close/>
                  <a:moveTo>
                    <a:pt x="414" y="616"/>
                  </a:moveTo>
                  <a:cubicBezTo>
                    <a:pt x="302" y="616"/>
                    <a:pt x="212" y="525"/>
                    <a:pt x="212" y="414"/>
                  </a:cubicBezTo>
                  <a:cubicBezTo>
                    <a:pt x="212" y="303"/>
                    <a:pt x="302" y="213"/>
                    <a:pt x="414" y="213"/>
                  </a:cubicBezTo>
                  <a:cubicBezTo>
                    <a:pt x="525" y="213"/>
                    <a:pt x="615" y="303"/>
                    <a:pt x="615" y="414"/>
                  </a:cubicBezTo>
                  <a:cubicBezTo>
                    <a:pt x="615" y="525"/>
                    <a:pt x="525" y="616"/>
                    <a:pt x="414" y="616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254000" prstMaterial="softEdge">
              <a:contourClr>
                <a:schemeClr val="tx1"/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GB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3" name="Freeform 9">
              <a:extLst>
                <a:ext uri="{FF2B5EF4-FFF2-40B4-BE49-F238E27FC236}">
                  <a16:creationId xmlns="" xmlns:a16="http://schemas.microsoft.com/office/drawing/2014/main" id="{2E866ED7-3A6D-4365-90C7-AB3969E4BB2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1800000">
              <a:off x="6890662" y="2053434"/>
              <a:ext cx="246509" cy="245641"/>
            </a:xfrm>
            <a:custGeom>
              <a:avLst/>
              <a:gdLst>
                <a:gd name="T0" fmla="*/ 770 w 828"/>
                <a:gd name="T1" fmla="*/ 357 h 825"/>
                <a:gd name="T2" fmla="*/ 718 w 828"/>
                <a:gd name="T3" fmla="*/ 390 h 825"/>
                <a:gd name="T4" fmla="*/ 662 w 828"/>
                <a:gd name="T5" fmla="*/ 390 h 825"/>
                <a:gd name="T6" fmla="*/ 606 w 828"/>
                <a:gd name="T7" fmla="*/ 255 h 825"/>
                <a:gd name="T8" fmla="*/ 646 w 828"/>
                <a:gd name="T9" fmla="*/ 215 h 825"/>
                <a:gd name="T10" fmla="*/ 706 w 828"/>
                <a:gd name="T11" fmla="*/ 202 h 825"/>
                <a:gd name="T12" fmla="*/ 706 w 828"/>
                <a:gd name="T13" fmla="*/ 121 h 825"/>
                <a:gd name="T14" fmla="*/ 625 w 828"/>
                <a:gd name="T15" fmla="*/ 121 h 825"/>
                <a:gd name="T16" fmla="*/ 612 w 828"/>
                <a:gd name="T17" fmla="*/ 181 h 825"/>
                <a:gd name="T18" fmla="*/ 572 w 828"/>
                <a:gd name="T19" fmla="*/ 221 h 825"/>
                <a:gd name="T20" fmla="*/ 438 w 828"/>
                <a:gd name="T21" fmla="*/ 166 h 825"/>
                <a:gd name="T22" fmla="*/ 438 w 828"/>
                <a:gd name="T23" fmla="*/ 110 h 825"/>
                <a:gd name="T24" fmla="*/ 471 w 828"/>
                <a:gd name="T25" fmla="*/ 58 h 825"/>
                <a:gd name="T26" fmla="*/ 414 w 828"/>
                <a:gd name="T27" fmla="*/ 0 h 825"/>
                <a:gd name="T28" fmla="*/ 356 w 828"/>
                <a:gd name="T29" fmla="*/ 58 h 825"/>
                <a:gd name="T30" fmla="*/ 390 w 828"/>
                <a:gd name="T31" fmla="*/ 110 h 825"/>
                <a:gd name="T32" fmla="*/ 390 w 828"/>
                <a:gd name="T33" fmla="*/ 166 h 825"/>
                <a:gd name="T34" fmla="*/ 258 w 828"/>
                <a:gd name="T35" fmla="*/ 219 h 825"/>
                <a:gd name="T36" fmla="*/ 221 w 828"/>
                <a:gd name="T37" fmla="*/ 182 h 825"/>
                <a:gd name="T38" fmla="*/ 208 w 828"/>
                <a:gd name="T39" fmla="*/ 121 h 825"/>
                <a:gd name="T40" fmla="*/ 127 w 828"/>
                <a:gd name="T41" fmla="*/ 121 h 825"/>
                <a:gd name="T42" fmla="*/ 127 w 828"/>
                <a:gd name="T43" fmla="*/ 202 h 825"/>
                <a:gd name="T44" fmla="*/ 187 w 828"/>
                <a:gd name="T45" fmla="*/ 216 h 825"/>
                <a:gd name="T46" fmla="*/ 223 w 828"/>
                <a:gd name="T47" fmla="*/ 253 h 825"/>
                <a:gd name="T48" fmla="*/ 165 w 828"/>
                <a:gd name="T49" fmla="*/ 391 h 825"/>
                <a:gd name="T50" fmla="*/ 110 w 828"/>
                <a:gd name="T51" fmla="*/ 391 h 825"/>
                <a:gd name="T52" fmla="*/ 58 w 828"/>
                <a:gd name="T53" fmla="*/ 357 h 825"/>
                <a:gd name="T54" fmla="*/ 0 w 828"/>
                <a:gd name="T55" fmla="*/ 415 h 825"/>
                <a:gd name="T56" fmla="*/ 58 w 828"/>
                <a:gd name="T57" fmla="*/ 472 h 825"/>
                <a:gd name="T58" fmla="*/ 110 w 828"/>
                <a:gd name="T59" fmla="*/ 439 h 825"/>
                <a:gd name="T60" fmla="*/ 165 w 828"/>
                <a:gd name="T61" fmla="*/ 439 h 825"/>
                <a:gd name="T62" fmla="*/ 224 w 828"/>
                <a:gd name="T63" fmla="*/ 577 h 825"/>
                <a:gd name="T64" fmla="*/ 188 w 828"/>
                <a:gd name="T65" fmla="*/ 614 h 825"/>
                <a:gd name="T66" fmla="*/ 127 w 828"/>
                <a:gd name="T67" fmla="*/ 627 h 825"/>
                <a:gd name="T68" fmla="*/ 127 w 828"/>
                <a:gd name="T69" fmla="*/ 708 h 825"/>
                <a:gd name="T70" fmla="*/ 208 w 828"/>
                <a:gd name="T71" fmla="*/ 708 h 825"/>
                <a:gd name="T72" fmla="*/ 222 w 828"/>
                <a:gd name="T73" fmla="*/ 647 h 825"/>
                <a:gd name="T74" fmla="*/ 259 w 828"/>
                <a:gd name="T75" fmla="*/ 610 h 825"/>
                <a:gd name="T76" fmla="*/ 390 w 828"/>
                <a:gd name="T77" fmla="*/ 663 h 825"/>
                <a:gd name="T78" fmla="*/ 390 w 828"/>
                <a:gd name="T79" fmla="*/ 715 h 825"/>
                <a:gd name="T80" fmla="*/ 357 w 828"/>
                <a:gd name="T81" fmla="*/ 767 h 825"/>
                <a:gd name="T82" fmla="*/ 414 w 828"/>
                <a:gd name="T83" fmla="*/ 825 h 825"/>
                <a:gd name="T84" fmla="*/ 472 w 828"/>
                <a:gd name="T85" fmla="*/ 767 h 825"/>
                <a:gd name="T86" fmla="*/ 438 w 828"/>
                <a:gd name="T87" fmla="*/ 715 h 825"/>
                <a:gd name="T88" fmla="*/ 438 w 828"/>
                <a:gd name="T89" fmla="*/ 663 h 825"/>
                <a:gd name="T90" fmla="*/ 572 w 828"/>
                <a:gd name="T91" fmla="*/ 607 h 825"/>
                <a:gd name="T92" fmla="*/ 612 w 828"/>
                <a:gd name="T93" fmla="*/ 647 h 825"/>
                <a:gd name="T94" fmla="*/ 625 w 828"/>
                <a:gd name="T95" fmla="*/ 708 h 825"/>
                <a:gd name="T96" fmla="*/ 706 w 828"/>
                <a:gd name="T97" fmla="*/ 708 h 825"/>
                <a:gd name="T98" fmla="*/ 706 w 828"/>
                <a:gd name="T99" fmla="*/ 627 h 825"/>
                <a:gd name="T100" fmla="*/ 646 w 828"/>
                <a:gd name="T101" fmla="*/ 614 h 825"/>
                <a:gd name="T102" fmla="*/ 606 w 828"/>
                <a:gd name="T103" fmla="*/ 574 h 825"/>
                <a:gd name="T104" fmla="*/ 662 w 828"/>
                <a:gd name="T105" fmla="*/ 438 h 825"/>
                <a:gd name="T106" fmla="*/ 718 w 828"/>
                <a:gd name="T107" fmla="*/ 438 h 825"/>
                <a:gd name="T108" fmla="*/ 770 w 828"/>
                <a:gd name="T109" fmla="*/ 472 h 825"/>
                <a:gd name="T110" fmla="*/ 828 w 828"/>
                <a:gd name="T111" fmla="*/ 414 h 825"/>
                <a:gd name="T112" fmla="*/ 770 w 828"/>
                <a:gd name="T113" fmla="*/ 357 h 825"/>
                <a:gd name="T114" fmla="*/ 414 w 828"/>
                <a:gd name="T115" fmla="*/ 616 h 825"/>
                <a:gd name="T116" fmla="*/ 212 w 828"/>
                <a:gd name="T117" fmla="*/ 414 h 825"/>
                <a:gd name="T118" fmla="*/ 414 w 828"/>
                <a:gd name="T119" fmla="*/ 213 h 825"/>
                <a:gd name="T120" fmla="*/ 615 w 828"/>
                <a:gd name="T121" fmla="*/ 414 h 825"/>
                <a:gd name="T122" fmla="*/ 414 w 828"/>
                <a:gd name="T123" fmla="*/ 616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8" h="825">
                  <a:moveTo>
                    <a:pt x="770" y="357"/>
                  </a:moveTo>
                  <a:cubicBezTo>
                    <a:pt x="747" y="357"/>
                    <a:pt x="727" y="370"/>
                    <a:pt x="718" y="390"/>
                  </a:cubicBezTo>
                  <a:cubicBezTo>
                    <a:pt x="662" y="390"/>
                    <a:pt x="662" y="390"/>
                    <a:pt x="662" y="390"/>
                  </a:cubicBezTo>
                  <a:cubicBezTo>
                    <a:pt x="657" y="339"/>
                    <a:pt x="637" y="293"/>
                    <a:pt x="606" y="255"/>
                  </a:cubicBezTo>
                  <a:cubicBezTo>
                    <a:pt x="646" y="215"/>
                    <a:pt x="646" y="215"/>
                    <a:pt x="646" y="215"/>
                  </a:cubicBezTo>
                  <a:cubicBezTo>
                    <a:pt x="666" y="223"/>
                    <a:pt x="690" y="219"/>
                    <a:pt x="706" y="202"/>
                  </a:cubicBezTo>
                  <a:cubicBezTo>
                    <a:pt x="729" y="180"/>
                    <a:pt x="729" y="143"/>
                    <a:pt x="706" y="121"/>
                  </a:cubicBezTo>
                  <a:cubicBezTo>
                    <a:pt x="684" y="98"/>
                    <a:pt x="647" y="98"/>
                    <a:pt x="625" y="121"/>
                  </a:cubicBezTo>
                  <a:cubicBezTo>
                    <a:pt x="609" y="137"/>
                    <a:pt x="604" y="161"/>
                    <a:pt x="612" y="181"/>
                  </a:cubicBezTo>
                  <a:cubicBezTo>
                    <a:pt x="572" y="221"/>
                    <a:pt x="572" y="221"/>
                    <a:pt x="572" y="221"/>
                  </a:cubicBezTo>
                  <a:cubicBezTo>
                    <a:pt x="535" y="191"/>
                    <a:pt x="488" y="171"/>
                    <a:pt x="438" y="166"/>
                  </a:cubicBezTo>
                  <a:cubicBezTo>
                    <a:pt x="438" y="110"/>
                    <a:pt x="438" y="110"/>
                    <a:pt x="438" y="110"/>
                  </a:cubicBezTo>
                  <a:cubicBezTo>
                    <a:pt x="457" y="101"/>
                    <a:pt x="471" y="81"/>
                    <a:pt x="471" y="58"/>
                  </a:cubicBezTo>
                  <a:cubicBezTo>
                    <a:pt x="471" y="26"/>
                    <a:pt x="445" y="0"/>
                    <a:pt x="414" y="0"/>
                  </a:cubicBezTo>
                  <a:cubicBezTo>
                    <a:pt x="382" y="0"/>
                    <a:pt x="356" y="26"/>
                    <a:pt x="356" y="58"/>
                  </a:cubicBezTo>
                  <a:cubicBezTo>
                    <a:pt x="356" y="81"/>
                    <a:pt x="370" y="101"/>
                    <a:pt x="390" y="110"/>
                  </a:cubicBezTo>
                  <a:cubicBezTo>
                    <a:pt x="390" y="166"/>
                    <a:pt x="390" y="166"/>
                    <a:pt x="390" y="166"/>
                  </a:cubicBezTo>
                  <a:cubicBezTo>
                    <a:pt x="340" y="170"/>
                    <a:pt x="295" y="190"/>
                    <a:pt x="258" y="219"/>
                  </a:cubicBezTo>
                  <a:cubicBezTo>
                    <a:pt x="221" y="182"/>
                    <a:pt x="221" y="182"/>
                    <a:pt x="221" y="182"/>
                  </a:cubicBezTo>
                  <a:cubicBezTo>
                    <a:pt x="229" y="162"/>
                    <a:pt x="225" y="137"/>
                    <a:pt x="208" y="121"/>
                  </a:cubicBezTo>
                  <a:cubicBezTo>
                    <a:pt x="186" y="98"/>
                    <a:pt x="149" y="98"/>
                    <a:pt x="127" y="121"/>
                  </a:cubicBezTo>
                  <a:cubicBezTo>
                    <a:pt x="105" y="143"/>
                    <a:pt x="105" y="180"/>
                    <a:pt x="127" y="202"/>
                  </a:cubicBezTo>
                  <a:cubicBezTo>
                    <a:pt x="143" y="218"/>
                    <a:pt x="166" y="223"/>
                    <a:pt x="187" y="216"/>
                  </a:cubicBezTo>
                  <a:cubicBezTo>
                    <a:pt x="223" y="253"/>
                    <a:pt x="223" y="253"/>
                    <a:pt x="223" y="253"/>
                  </a:cubicBezTo>
                  <a:cubicBezTo>
                    <a:pt x="191" y="291"/>
                    <a:pt x="170" y="338"/>
                    <a:pt x="165" y="391"/>
                  </a:cubicBezTo>
                  <a:cubicBezTo>
                    <a:pt x="110" y="391"/>
                    <a:pt x="110" y="391"/>
                    <a:pt x="110" y="391"/>
                  </a:cubicBezTo>
                  <a:cubicBezTo>
                    <a:pt x="101" y="371"/>
                    <a:pt x="81" y="357"/>
                    <a:pt x="58" y="357"/>
                  </a:cubicBezTo>
                  <a:cubicBezTo>
                    <a:pt x="26" y="357"/>
                    <a:pt x="0" y="383"/>
                    <a:pt x="0" y="415"/>
                  </a:cubicBezTo>
                  <a:cubicBezTo>
                    <a:pt x="0" y="446"/>
                    <a:pt x="26" y="472"/>
                    <a:pt x="58" y="472"/>
                  </a:cubicBezTo>
                  <a:cubicBezTo>
                    <a:pt x="81" y="472"/>
                    <a:pt x="101" y="458"/>
                    <a:pt x="110" y="439"/>
                  </a:cubicBezTo>
                  <a:cubicBezTo>
                    <a:pt x="165" y="439"/>
                    <a:pt x="165" y="439"/>
                    <a:pt x="165" y="439"/>
                  </a:cubicBezTo>
                  <a:cubicBezTo>
                    <a:pt x="170" y="491"/>
                    <a:pt x="192" y="539"/>
                    <a:pt x="224" y="577"/>
                  </a:cubicBezTo>
                  <a:cubicBezTo>
                    <a:pt x="188" y="614"/>
                    <a:pt x="188" y="614"/>
                    <a:pt x="188" y="614"/>
                  </a:cubicBezTo>
                  <a:cubicBezTo>
                    <a:pt x="167" y="606"/>
                    <a:pt x="143" y="610"/>
                    <a:pt x="127" y="627"/>
                  </a:cubicBezTo>
                  <a:cubicBezTo>
                    <a:pt x="105" y="649"/>
                    <a:pt x="105" y="686"/>
                    <a:pt x="127" y="708"/>
                  </a:cubicBezTo>
                  <a:cubicBezTo>
                    <a:pt x="149" y="731"/>
                    <a:pt x="186" y="731"/>
                    <a:pt x="208" y="708"/>
                  </a:cubicBezTo>
                  <a:cubicBezTo>
                    <a:pt x="225" y="692"/>
                    <a:pt x="229" y="668"/>
                    <a:pt x="222" y="647"/>
                  </a:cubicBezTo>
                  <a:cubicBezTo>
                    <a:pt x="259" y="610"/>
                    <a:pt x="259" y="610"/>
                    <a:pt x="259" y="610"/>
                  </a:cubicBezTo>
                  <a:cubicBezTo>
                    <a:pt x="296" y="639"/>
                    <a:pt x="341" y="658"/>
                    <a:pt x="390" y="663"/>
                  </a:cubicBezTo>
                  <a:cubicBezTo>
                    <a:pt x="390" y="715"/>
                    <a:pt x="390" y="715"/>
                    <a:pt x="390" y="715"/>
                  </a:cubicBezTo>
                  <a:cubicBezTo>
                    <a:pt x="371" y="724"/>
                    <a:pt x="357" y="744"/>
                    <a:pt x="357" y="767"/>
                  </a:cubicBezTo>
                  <a:cubicBezTo>
                    <a:pt x="357" y="799"/>
                    <a:pt x="383" y="825"/>
                    <a:pt x="414" y="825"/>
                  </a:cubicBezTo>
                  <a:cubicBezTo>
                    <a:pt x="446" y="825"/>
                    <a:pt x="472" y="799"/>
                    <a:pt x="472" y="767"/>
                  </a:cubicBezTo>
                  <a:cubicBezTo>
                    <a:pt x="472" y="744"/>
                    <a:pt x="458" y="724"/>
                    <a:pt x="438" y="715"/>
                  </a:cubicBezTo>
                  <a:cubicBezTo>
                    <a:pt x="438" y="663"/>
                    <a:pt x="438" y="663"/>
                    <a:pt x="438" y="663"/>
                  </a:cubicBezTo>
                  <a:cubicBezTo>
                    <a:pt x="489" y="658"/>
                    <a:pt x="534" y="638"/>
                    <a:pt x="572" y="607"/>
                  </a:cubicBezTo>
                  <a:cubicBezTo>
                    <a:pt x="612" y="647"/>
                    <a:pt x="612" y="647"/>
                    <a:pt x="612" y="647"/>
                  </a:cubicBezTo>
                  <a:cubicBezTo>
                    <a:pt x="604" y="668"/>
                    <a:pt x="609" y="692"/>
                    <a:pt x="625" y="708"/>
                  </a:cubicBezTo>
                  <a:cubicBezTo>
                    <a:pt x="647" y="731"/>
                    <a:pt x="684" y="731"/>
                    <a:pt x="706" y="708"/>
                  </a:cubicBezTo>
                  <a:cubicBezTo>
                    <a:pt x="729" y="686"/>
                    <a:pt x="729" y="649"/>
                    <a:pt x="706" y="627"/>
                  </a:cubicBezTo>
                  <a:cubicBezTo>
                    <a:pt x="690" y="610"/>
                    <a:pt x="666" y="606"/>
                    <a:pt x="646" y="614"/>
                  </a:cubicBezTo>
                  <a:cubicBezTo>
                    <a:pt x="606" y="574"/>
                    <a:pt x="606" y="574"/>
                    <a:pt x="606" y="574"/>
                  </a:cubicBezTo>
                  <a:cubicBezTo>
                    <a:pt x="637" y="536"/>
                    <a:pt x="657" y="489"/>
                    <a:pt x="662" y="438"/>
                  </a:cubicBezTo>
                  <a:cubicBezTo>
                    <a:pt x="718" y="438"/>
                    <a:pt x="718" y="438"/>
                    <a:pt x="718" y="438"/>
                  </a:cubicBezTo>
                  <a:cubicBezTo>
                    <a:pt x="727" y="458"/>
                    <a:pt x="747" y="472"/>
                    <a:pt x="770" y="472"/>
                  </a:cubicBezTo>
                  <a:cubicBezTo>
                    <a:pt x="802" y="472"/>
                    <a:pt x="828" y="446"/>
                    <a:pt x="828" y="414"/>
                  </a:cubicBezTo>
                  <a:cubicBezTo>
                    <a:pt x="828" y="382"/>
                    <a:pt x="802" y="357"/>
                    <a:pt x="770" y="357"/>
                  </a:cubicBezTo>
                  <a:close/>
                  <a:moveTo>
                    <a:pt x="414" y="616"/>
                  </a:moveTo>
                  <a:cubicBezTo>
                    <a:pt x="302" y="616"/>
                    <a:pt x="212" y="525"/>
                    <a:pt x="212" y="414"/>
                  </a:cubicBezTo>
                  <a:cubicBezTo>
                    <a:pt x="212" y="303"/>
                    <a:pt x="302" y="213"/>
                    <a:pt x="414" y="213"/>
                  </a:cubicBezTo>
                  <a:cubicBezTo>
                    <a:pt x="525" y="213"/>
                    <a:pt x="615" y="303"/>
                    <a:pt x="615" y="414"/>
                  </a:cubicBezTo>
                  <a:cubicBezTo>
                    <a:pt x="615" y="525"/>
                    <a:pt x="525" y="616"/>
                    <a:pt x="414" y="616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254000" prstMaterial="softEdge">
              <a:contourClr>
                <a:schemeClr val="tx1"/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GB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" name="Freeform 9">
              <a:extLst>
                <a:ext uri="{FF2B5EF4-FFF2-40B4-BE49-F238E27FC236}">
                  <a16:creationId xmlns="" xmlns:a16="http://schemas.microsoft.com/office/drawing/2014/main" id="{409EA841-B625-4323-B668-84B4C701836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1800000">
              <a:off x="7297663" y="1776372"/>
              <a:ext cx="170358" cy="169758"/>
            </a:xfrm>
            <a:custGeom>
              <a:avLst/>
              <a:gdLst>
                <a:gd name="T0" fmla="*/ 770 w 828"/>
                <a:gd name="T1" fmla="*/ 357 h 825"/>
                <a:gd name="T2" fmla="*/ 718 w 828"/>
                <a:gd name="T3" fmla="*/ 390 h 825"/>
                <a:gd name="T4" fmla="*/ 662 w 828"/>
                <a:gd name="T5" fmla="*/ 390 h 825"/>
                <a:gd name="T6" fmla="*/ 606 w 828"/>
                <a:gd name="T7" fmla="*/ 255 h 825"/>
                <a:gd name="T8" fmla="*/ 646 w 828"/>
                <a:gd name="T9" fmla="*/ 215 h 825"/>
                <a:gd name="T10" fmla="*/ 706 w 828"/>
                <a:gd name="T11" fmla="*/ 202 h 825"/>
                <a:gd name="T12" fmla="*/ 706 w 828"/>
                <a:gd name="T13" fmla="*/ 121 h 825"/>
                <a:gd name="T14" fmla="*/ 625 w 828"/>
                <a:gd name="T15" fmla="*/ 121 h 825"/>
                <a:gd name="T16" fmla="*/ 612 w 828"/>
                <a:gd name="T17" fmla="*/ 181 h 825"/>
                <a:gd name="T18" fmla="*/ 572 w 828"/>
                <a:gd name="T19" fmla="*/ 221 h 825"/>
                <a:gd name="T20" fmla="*/ 438 w 828"/>
                <a:gd name="T21" fmla="*/ 166 h 825"/>
                <a:gd name="T22" fmla="*/ 438 w 828"/>
                <a:gd name="T23" fmla="*/ 110 h 825"/>
                <a:gd name="T24" fmla="*/ 471 w 828"/>
                <a:gd name="T25" fmla="*/ 58 h 825"/>
                <a:gd name="T26" fmla="*/ 414 w 828"/>
                <a:gd name="T27" fmla="*/ 0 h 825"/>
                <a:gd name="T28" fmla="*/ 356 w 828"/>
                <a:gd name="T29" fmla="*/ 58 h 825"/>
                <a:gd name="T30" fmla="*/ 390 w 828"/>
                <a:gd name="T31" fmla="*/ 110 h 825"/>
                <a:gd name="T32" fmla="*/ 390 w 828"/>
                <a:gd name="T33" fmla="*/ 166 h 825"/>
                <a:gd name="T34" fmla="*/ 258 w 828"/>
                <a:gd name="T35" fmla="*/ 219 h 825"/>
                <a:gd name="T36" fmla="*/ 221 w 828"/>
                <a:gd name="T37" fmla="*/ 182 h 825"/>
                <a:gd name="T38" fmla="*/ 208 w 828"/>
                <a:gd name="T39" fmla="*/ 121 h 825"/>
                <a:gd name="T40" fmla="*/ 127 w 828"/>
                <a:gd name="T41" fmla="*/ 121 h 825"/>
                <a:gd name="T42" fmla="*/ 127 w 828"/>
                <a:gd name="T43" fmla="*/ 202 h 825"/>
                <a:gd name="T44" fmla="*/ 187 w 828"/>
                <a:gd name="T45" fmla="*/ 216 h 825"/>
                <a:gd name="T46" fmla="*/ 223 w 828"/>
                <a:gd name="T47" fmla="*/ 253 h 825"/>
                <a:gd name="T48" fmla="*/ 165 w 828"/>
                <a:gd name="T49" fmla="*/ 391 h 825"/>
                <a:gd name="T50" fmla="*/ 110 w 828"/>
                <a:gd name="T51" fmla="*/ 391 h 825"/>
                <a:gd name="T52" fmla="*/ 58 w 828"/>
                <a:gd name="T53" fmla="*/ 357 h 825"/>
                <a:gd name="T54" fmla="*/ 0 w 828"/>
                <a:gd name="T55" fmla="*/ 415 h 825"/>
                <a:gd name="T56" fmla="*/ 58 w 828"/>
                <a:gd name="T57" fmla="*/ 472 h 825"/>
                <a:gd name="T58" fmla="*/ 110 w 828"/>
                <a:gd name="T59" fmla="*/ 439 h 825"/>
                <a:gd name="T60" fmla="*/ 165 w 828"/>
                <a:gd name="T61" fmla="*/ 439 h 825"/>
                <a:gd name="T62" fmla="*/ 224 w 828"/>
                <a:gd name="T63" fmla="*/ 577 h 825"/>
                <a:gd name="T64" fmla="*/ 188 w 828"/>
                <a:gd name="T65" fmla="*/ 614 h 825"/>
                <a:gd name="T66" fmla="*/ 127 w 828"/>
                <a:gd name="T67" fmla="*/ 627 h 825"/>
                <a:gd name="T68" fmla="*/ 127 w 828"/>
                <a:gd name="T69" fmla="*/ 708 h 825"/>
                <a:gd name="T70" fmla="*/ 208 w 828"/>
                <a:gd name="T71" fmla="*/ 708 h 825"/>
                <a:gd name="T72" fmla="*/ 222 w 828"/>
                <a:gd name="T73" fmla="*/ 647 h 825"/>
                <a:gd name="T74" fmla="*/ 259 w 828"/>
                <a:gd name="T75" fmla="*/ 610 h 825"/>
                <a:gd name="T76" fmla="*/ 390 w 828"/>
                <a:gd name="T77" fmla="*/ 663 h 825"/>
                <a:gd name="T78" fmla="*/ 390 w 828"/>
                <a:gd name="T79" fmla="*/ 715 h 825"/>
                <a:gd name="T80" fmla="*/ 357 w 828"/>
                <a:gd name="T81" fmla="*/ 767 h 825"/>
                <a:gd name="T82" fmla="*/ 414 w 828"/>
                <a:gd name="T83" fmla="*/ 825 h 825"/>
                <a:gd name="T84" fmla="*/ 472 w 828"/>
                <a:gd name="T85" fmla="*/ 767 h 825"/>
                <a:gd name="T86" fmla="*/ 438 w 828"/>
                <a:gd name="T87" fmla="*/ 715 h 825"/>
                <a:gd name="T88" fmla="*/ 438 w 828"/>
                <a:gd name="T89" fmla="*/ 663 h 825"/>
                <a:gd name="T90" fmla="*/ 572 w 828"/>
                <a:gd name="T91" fmla="*/ 607 h 825"/>
                <a:gd name="T92" fmla="*/ 612 w 828"/>
                <a:gd name="T93" fmla="*/ 647 h 825"/>
                <a:gd name="T94" fmla="*/ 625 w 828"/>
                <a:gd name="T95" fmla="*/ 708 h 825"/>
                <a:gd name="T96" fmla="*/ 706 w 828"/>
                <a:gd name="T97" fmla="*/ 708 h 825"/>
                <a:gd name="T98" fmla="*/ 706 w 828"/>
                <a:gd name="T99" fmla="*/ 627 h 825"/>
                <a:gd name="T100" fmla="*/ 646 w 828"/>
                <a:gd name="T101" fmla="*/ 614 h 825"/>
                <a:gd name="T102" fmla="*/ 606 w 828"/>
                <a:gd name="T103" fmla="*/ 574 h 825"/>
                <a:gd name="T104" fmla="*/ 662 w 828"/>
                <a:gd name="T105" fmla="*/ 438 h 825"/>
                <a:gd name="T106" fmla="*/ 718 w 828"/>
                <a:gd name="T107" fmla="*/ 438 h 825"/>
                <a:gd name="T108" fmla="*/ 770 w 828"/>
                <a:gd name="T109" fmla="*/ 472 h 825"/>
                <a:gd name="T110" fmla="*/ 828 w 828"/>
                <a:gd name="T111" fmla="*/ 414 h 825"/>
                <a:gd name="T112" fmla="*/ 770 w 828"/>
                <a:gd name="T113" fmla="*/ 357 h 825"/>
                <a:gd name="T114" fmla="*/ 414 w 828"/>
                <a:gd name="T115" fmla="*/ 616 h 825"/>
                <a:gd name="T116" fmla="*/ 212 w 828"/>
                <a:gd name="T117" fmla="*/ 414 h 825"/>
                <a:gd name="T118" fmla="*/ 414 w 828"/>
                <a:gd name="T119" fmla="*/ 213 h 825"/>
                <a:gd name="T120" fmla="*/ 615 w 828"/>
                <a:gd name="T121" fmla="*/ 414 h 825"/>
                <a:gd name="T122" fmla="*/ 414 w 828"/>
                <a:gd name="T123" fmla="*/ 616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8" h="825">
                  <a:moveTo>
                    <a:pt x="770" y="357"/>
                  </a:moveTo>
                  <a:cubicBezTo>
                    <a:pt x="747" y="357"/>
                    <a:pt x="727" y="370"/>
                    <a:pt x="718" y="390"/>
                  </a:cubicBezTo>
                  <a:cubicBezTo>
                    <a:pt x="662" y="390"/>
                    <a:pt x="662" y="390"/>
                    <a:pt x="662" y="390"/>
                  </a:cubicBezTo>
                  <a:cubicBezTo>
                    <a:pt x="657" y="339"/>
                    <a:pt x="637" y="293"/>
                    <a:pt x="606" y="255"/>
                  </a:cubicBezTo>
                  <a:cubicBezTo>
                    <a:pt x="646" y="215"/>
                    <a:pt x="646" y="215"/>
                    <a:pt x="646" y="215"/>
                  </a:cubicBezTo>
                  <a:cubicBezTo>
                    <a:pt x="666" y="223"/>
                    <a:pt x="690" y="219"/>
                    <a:pt x="706" y="202"/>
                  </a:cubicBezTo>
                  <a:cubicBezTo>
                    <a:pt x="729" y="180"/>
                    <a:pt x="729" y="143"/>
                    <a:pt x="706" y="121"/>
                  </a:cubicBezTo>
                  <a:cubicBezTo>
                    <a:pt x="684" y="98"/>
                    <a:pt x="647" y="98"/>
                    <a:pt x="625" y="121"/>
                  </a:cubicBezTo>
                  <a:cubicBezTo>
                    <a:pt x="609" y="137"/>
                    <a:pt x="604" y="161"/>
                    <a:pt x="612" y="181"/>
                  </a:cubicBezTo>
                  <a:cubicBezTo>
                    <a:pt x="572" y="221"/>
                    <a:pt x="572" y="221"/>
                    <a:pt x="572" y="221"/>
                  </a:cubicBezTo>
                  <a:cubicBezTo>
                    <a:pt x="535" y="191"/>
                    <a:pt x="488" y="171"/>
                    <a:pt x="438" y="166"/>
                  </a:cubicBezTo>
                  <a:cubicBezTo>
                    <a:pt x="438" y="110"/>
                    <a:pt x="438" y="110"/>
                    <a:pt x="438" y="110"/>
                  </a:cubicBezTo>
                  <a:cubicBezTo>
                    <a:pt x="457" y="101"/>
                    <a:pt x="471" y="81"/>
                    <a:pt x="471" y="58"/>
                  </a:cubicBezTo>
                  <a:cubicBezTo>
                    <a:pt x="471" y="26"/>
                    <a:pt x="445" y="0"/>
                    <a:pt x="414" y="0"/>
                  </a:cubicBezTo>
                  <a:cubicBezTo>
                    <a:pt x="382" y="0"/>
                    <a:pt x="356" y="26"/>
                    <a:pt x="356" y="58"/>
                  </a:cubicBezTo>
                  <a:cubicBezTo>
                    <a:pt x="356" y="81"/>
                    <a:pt x="370" y="101"/>
                    <a:pt x="390" y="110"/>
                  </a:cubicBezTo>
                  <a:cubicBezTo>
                    <a:pt x="390" y="166"/>
                    <a:pt x="390" y="166"/>
                    <a:pt x="390" y="166"/>
                  </a:cubicBezTo>
                  <a:cubicBezTo>
                    <a:pt x="340" y="170"/>
                    <a:pt x="295" y="190"/>
                    <a:pt x="258" y="219"/>
                  </a:cubicBezTo>
                  <a:cubicBezTo>
                    <a:pt x="221" y="182"/>
                    <a:pt x="221" y="182"/>
                    <a:pt x="221" y="182"/>
                  </a:cubicBezTo>
                  <a:cubicBezTo>
                    <a:pt x="229" y="162"/>
                    <a:pt x="225" y="137"/>
                    <a:pt x="208" y="121"/>
                  </a:cubicBezTo>
                  <a:cubicBezTo>
                    <a:pt x="186" y="98"/>
                    <a:pt x="149" y="98"/>
                    <a:pt x="127" y="121"/>
                  </a:cubicBezTo>
                  <a:cubicBezTo>
                    <a:pt x="105" y="143"/>
                    <a:pt x="105" y="180"/>
                    <a:pt x="127" y="202"/>
                  </a:cubicBezTo>
                  <a:cubicBezTo>
                    <a:pt x="143" y="218"/>
                    <a:pt x="166" y="223"/>
                    <a:pt x="187" y="216"/>
                  </a:cubicBezTo>
                  <a:cubicBezTo>
                    <a:pt x="223" y="253"/>
                    <a:pt x="223" y="253"/>
                    <a:pt x="223" y="253"/>
                  </a:cubicBezTo>
                  <a:cubicBezTo>
                    <a:pt x="191" y="291"/>
                    <a:pt x="170" y="338"/>
                    <a:pt x="165" y="391"/>
                  </a:cubicBezTo>
                  <a:cubicBezTo>
                    <a:pt x="110" y="391"/>
                    <a:pt x="110" y="391"/>
                    <a:pt x="110" y="391"/>
                  </a:cubicBezTo>
                  <a:cubicBezTo>
                    <a:pt x="101" y="371"/>
                    <a:pt x="81" y="357"/>
                    <a:pt x="58" y="357"/>
                  </a:cubicBezTo>
                  <a:cubicBezTo>
                    <a:pt x="26" y="357"/>
                    <a:pt x="0" y="383"/>
                    <a:pt x="0" y="415"/>
                  </a:cubicBezTo>
                  <a:cubicBezTo>
                    <a:pt x="0" y="446"/>
                    <a:pt x="26" y="472"/>
                    <a:pt x="58" y="472"/>
                  </a:cubicBezTo>
                  <a:cubicBezTo>
                    <a:pt x="81" y="472"/>
                    <a:pt x="101" y="458"/>
                    <a:pt x="110" y="439"/>
                  </a:cubicBezTo>
                  <a:cubicBezTo>
                    <a:pt x="165" y="439"/>
                    <a:pt x="165" y="439"/>
                    <a:pt x="165" y="439"/>
                  </a:cubicBezTo>
                  <a:cubicBezTo>
                    <a:pt x="170" y="491"/>
                    <a:pt x="192" y="539"/>
                    <a:pt x="224" y="577"/>
                  </a:cubicBezTo>
                  <a:cubicBezTo>
                    <a:pt x="188" y="614"/>
                    <a:pt x="188" y="614"/>
                    <a:pt x="188" y="614"/>
                  </a:cubicBezTo>
                  <a:cubicBezTo>
                    <a:pt x="167" y="606"/>
                    <a:pt x="143" y="610"/>
                    <a:pt x="127" y="627"/>
                  </a:cubicBezTo>
                  <a:cubicBezTo>
                    <a:pt x="105" y="649"/>
                    <a:pt x="105" y="686"/>
                    <a:pt x="127" y="708"/>
                  </a:cubicBezTo>
                  <a:cubicBezTo>
                    <a:pt x="149" y="731"/>
                    <a:pt x="186" y="731"/>
                    <a:pt x="208" y="708"/>
                  </a:cubicBezTo>
                  <a:cubicBezTo>
                    <a:pt x="225" y="692"/>
                    <a:pt x="229" y="668"/>
                    <a:pt x="222" y="647"/>
                  </a:cubicBezTo>
                  <a:cubicBezTo>
                    <a:pt x="259" y="610"/>
                    <a:pt x="259" y="610"/>
                    <a:pt x="259" y="610"/>
                  </a:cubicBezTo>
                  <a:cubicBezTo>
                    <a:pt x="296" y="639"/>
                    <a:pt x="341" y="658"/>
                    <a:pt x="390" y="663"/>
                  </a:cubicBezTo>
                  <a:cubicBezTo>
                    <a:pt x="390" y="715"/>
                    <a:pt x="390" y="715"/>
                    <a:pt x="390" y="715"/>
                  </a:cubicBezTo>
                  <a:cubicBezTo>
                    <a:pt x="371" y="724"/>
                    <a:pt x="357" y="744"/>
                    <a:pt x="357" y="767"/>
                  </a:cubicBezTo>
                  <a:cubicBezTo>
                    <a:pt x="357" y="799"/>
                    <a:pt x="383" y="825"/>
                    <a:pt x="414" y="825"/>
                  </a:cubicBezTo>
                  <a:cubicBezTo>
                    <a:pt x="446" y="825"/>
                    <a:pt x="472" y="799"/>
                    <a:pt x="472" y="767"/>
                  </a:cubicBezTo>
                  <a:cubicBezTo>
                    <a:pt x="472" y="744"/>
                    <a:pt x="458" y="724"/>
                    <a:pt x="438" y="715"/>
                  </a:cubicBezTo>
                  <a:cubicBezTo>
                    <a:pt x="438" y="663"/>
                    <a:pt x="438" y="663"/>
                    <a:pt x="438" y="663"/>
                  </a:cubicBezTo>
                  <a:cubicBezTo>
                    <a:pt x="489" y="658"/>
                    <a:pt x="534" y="638"/>
                    <a:pt x="572" y="607"/>
                  </a:cubicBezTo>
                  <a:cubicBezTo>
                    <a:pt x="612" y="647"/>
                    <a:pt x="612" y="647"/>
                    <a:pt x="612" y="647"/>
                  </a:cubicBezTo>
                  <a:cubicBezTo>
                    <a:pt x="604" y="668"/>
                    <a:pt x="609" y="692"/>
                    <a:pt x="625" y="708"/>
                  </a:cubicBezTo>
                  <a:cubicBezTo>
                    <a:pt x="647" y="731"/>
                    <a:pt x="684" y="731"/>
                    <a:pt x="706" y="708"/>
                  </a:cubicBezTo>
                  <a:cubicBezTo>
                    <a:pt x="729" y="686"/>
                    <a:pt x="729" y="649"/>
                    <a:pt x="706" y="627"/>
                  </a:cubicBezTo>
                  <a:cubicBezTo>
                    <a:pt x="690" y="610"/>
                    <a:pt x="666" y="606"/>
                    <a:pt x="646" y="614"/>
                  </a:cubicBezTo>
                  <a:cubicBezTo>
                    <a:pt x="606" y="574"/>
                    <a:pt x="606" y="574"/>
                    <a:pt x="606" y="574"/>
                  </a:cubicBezTo>
                  <a:cubicBezTo>
                    <a:pt x="637" y="536"/>
                    <a:pt x="657" y="489"/>
                    <a:pt x="662" y="438"/>
                  </a:cubicBezTo>
                  <a:cubicBezTo>
                    <a:pt x="718" y="438"/>
                    <a:pt x="718" y="438"/>
                    <a:pt x="718" y="438"/>
                  </a:cubicBezTo>
                  <a:cubicBezTo>
                    <a:pt x="727" y="458"/>
                    <a:pt x="747" y="472"/>
                    <a:pt x="770" y="472"/>
                  </a:cubicBezTo>
                  <a:cubicBezTo>
                    <a:pt x="802" y="472"/>
                    <a:pt x="828" y="446"/>
                    <a:pt x="828" y="414"/>
                  </a:cubicBezTo>
                  <a:cubicBezTo>
                    <a:pt x="828" y="382"/>
                    <a:pt x="802" y="357"/>
                    <a:pt x="770" y="357"/>
                  </a:cubicBezTo>
                  <a:close/>
                  <a:moveTo>
                    <a:pt x="414" y="616"/>
                  </a:moveTo>
                  <a:cubicBezTo>
                    <a:pt x="302" y="616"/>
                    <a:pt x="212" y="525"/>
                    <a:pt x="212" y="414"/>
                  </a:cubicBezTo>
                  <a:cubicBezTo>
                    <a:pt x="212" y="303"/>
                    <a:pt x="302" y="213"/>
                    <a:pt x="414" y="213"/>
                  </a:cubicBezTo>
                  <a:cubicBezTo>
                    <a:pt x="525" y="213"/>
                    <a:pt x="615" y="303"/>
                    <a:pt x="615" y="414"/>
                  </a:cubicBezTo>
                  <a:cubicBezTo>
                    <a:pt x="615" y="525"/>
                    <a:pt x="525" y="616"/>
                    <a:pt x="414" y="616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254000" prstMaterial="softEdge">
              <a:contourClr>
                <a:schemeClr val="tx1"/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GB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="" xmlns:a16="http://schemas.microsoft.com/office/drawing/2014/main" id="{914659EB-74D7-4C2B-A99A-DAABEF9316A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1800000">
              <a:off x="7508926" y="1735403"/>
              <a:ext cx="145453" cy="144940"/>
            </a:xfrm>
            <a:custGeom>
              <a:avLst/>
              <a:gdLst>
                <a:gd name="T0" fmla="*/ 770 w 828"/>
                <a:gd name="T1" fmla="*/ 357 h 825"/>
                <a:gd name="T2" fmla="*/ 718 w 828"/>
                <a:gd name="T3" fmla="*/ 390 h 825"/>
                <a:gd name="T4" fmla="*/ 662 w 828"/>
                <a:gd name="T5" fmla="*/ 390 h 825"/>
                <a:gd name="T6" fmla="*/ 606 w 828"/>
                <a:gd name="T7" fmla="*/ 255 h 825"/>
                <a:gd name="T8" fmla="*/ 646 w 828"/>
                <a:gd name="T9" fmla="*/ 215 h 825"/>
                <a:gd name="T10" fmla="*/ 706 w 828"/>
                <a:gd name="T11" fmla="*/ 202 h 825"/>
                <a:gd name="T12" fmla="*/ 706 w 828"/>
                <a:gd name="T13" fmla="*/ 121 h 825"/>
                <a:gd name="T14" fmla="*/ 625 w 828"/>
                <a:gd name="T15" fmla="*/ 121 h 825"/>
                <a:gd name="T16" fmla="*/ 612 w 828"/>
                <a:gd name="T17" fmla="*/ 181 h 825"/>
                <a:gd name="T18" fmla="*/ 572 w 828"/>
                <a:gd name="T19" fmla="*/ 221 h 825"/>
                <a:gd name="T20" fmla="*/ 438 w 828"/>
                <a:gd name="T21" fmla="*/ 166 h 825"/>
                <a:gd name="T22" fmla="*/ 438 w 828"/>
                <a:gd name="T23" fmla="*/ 110 h 825"/>
                <a:gd name="T24" fmla="*/ 471 w 828"/>
                <a:gd name="T25" fmla="*/ 58 h 825"/>
                <a:gd name="T26" fmla="*/ 414 w 828"/>
                <a:gd name="T27" fmla="*/ 0 h 825"/>
                <a:gd name="T28" fmla="*/ 356 w 828"/>
                <a:gd name="T29" fmla="*/ 58 h 825"/>
                <a:gd name="T30" fmla="*/ 390 w 828"/>
                <a:gd name="T31" fmla="*/ 110 h 825"/>
                <a:gd name="T32" fmla="*/ 390 w 828"/>
                <a:gd name="T33" fmla="*/ 166 h 825"/>
                <a:gd name="T34" fmla="*/ 258 w 828"/>
                <a:gd name="T35" fmla="*/ 219 h 825"/>
                <a:gd name="T36" fmla="*/ 221 w 828"/>
                <a:gd name="T37" fmla="*/ 182 h 825"/>
                <a:gd name="T38" fmla="*/ 208 w 828"/>
                <a:gd name="T39" fmla="*/ 121 h 825"/>
                <a:gd name="T40" fmla="*/ 127 w 828"/>
                <a:gd name="T41" fmla="*/ 121 h 825"/>
                <a:gd name="T42" fmla="*/ 127 w 828"/>
                <a:gd name="T43" fmla="*/ 202 h 825"/>
                <a:gd name="T44" fmla="*/ 187 w 828"/>
                <a:gd name="T45" fmla="*/ 216 h 825"/>
                <a:gd name="T46" fmla="*/ 223 w 828"/>
                <a:gd name="T47" fmla="*/ 253 h 825"/>
                <a:gd name="T48" fmla="*/ 165 w 828"/>
                <a:gd name="T49" fmla="*/ 391 h 825"/>
                <a:gd name="T50" fmla="*/ 110 w 828"/>
                <a:gd name="T51" fmla="*/ 391 h 825"/>
                <a:gd name="T52" fmla="*/ 58 w 828"/>
                <a:gd name="T53" fmla="*/ 357 h 825"/>
                <a:gd name="T54" fmla="*/ 0 w 828"/>
                <a:gd name="T55" fmla="*/ 415 h 825"/>
                <a:gd name="T56" fmla="*/ 58 w 828"/>
                <a:gd name="T57" fmla="*/ 472 h 825"/>
                <a:gd name="T58" fmla="*/ 110 w 828"/>
                <a:gd name="T59" fmla="*/ 439 h 825"/>
                <a:gd name="T60" fmla="*/ 165 w 828"/>
                <a:gd name="T61" fmla="*/ 439 h 825"/>
                <a:gd name="T62" fmla="*/ 224 w 828"/>
                <a:gd name="T63" fmla="*/ 577 h 825"/>
                <a:gd name="T64" fmla="*/ 188 w 828"/>
                <a:gd name="T65" fmla="*/ 614 h 825"/>
                <a:gd name="T66" fmla="*/ 127 w 828"/>
                <a:gd name="T67" fmla="*/ 627 h 825"/>
                <a:gd name="T68" fmla="*/ 127 w 828"/>
                <a:gd name="T69" fmla="*/ 708 h 825"/>
                <a:gd name="T70" fmla="*/ 208 w 828"/>
                <a:gd name="T71" fmla="*/ 708 h 825"/>
                <a:gd name="T72" fmla="*/ 222 w 828"/>
                <a:gd name="T73" fmla="*/ 647 h 825"/>
                <a:gd name="T74" fmla="*/ 259 w 828"/>
                <a:gd name="T75" fmla="*/ 610 h 825"/>
                <a:gd name="T76" fmla="*/ 390 w 828"/>
                <a:gd name="T77" fmla="*/ 663 h 825"/>
                <a:gd name="T78" fmla="*/ 390 w 828"/>
                <a:gd name="T79" fmla="*/ 715 h 825"/>
                <a:gd name="T80" fmla="*/ 357 w 828"/>
                <a:gd name="T81" fmla="*/ 767 h 825"/>
                <a:gd name="T82" fmla="*/ 414 w 828"/>
                <a:gd name="T83" fmla="*/ 825 h 825"/>
                <a:gd name="T84" fmla="*/ 472 w 828"/>
                <a:gd name="T85" fmla="*/ 767 h 825"/>
                <a:gd name="T86" fmla="*/ 438 w 828"/>
                <a:gd name="T87" fmla="*/ 715 h 825"/>
                <a:gd name="T88" fmla="*/ 438 w 828"/>
                <a:gd name="T89" fmla="*/ 663 h 825"/>
                <a:gd name="T90" fmla="*/ 572 w 828"/>
                <a:gd name="T91" fmla="*/ 607 h 825"/>
                <a:gd name="T92" fmla="*/ 612 w 828"/>
                <a:gd name="T93" fmla="*/ 647 h 825"/>
                <a:gd name="T94" fmla="*/ 625 w 828"/>
                <a:gd name="T95" fmla="*/ 708 h 825"/>
                <a:gd name="T96" fmla="*/ 706 w 828"/>
                <a:gd name="T97" fmla="*/ 708 h 825"/>
                <a:gd name="T98" fmla="*/ 706 w 828"/>
                <a:gd name="T99" fmla="*/ 627 h 825"/>
                <a:gd name="T100" fmla="*/ 646 w 828"/>
                <a:gd name="T101" fmla="*/ 614 h 825"/>
                <a:gd name="T102" fmla="*/ 606 w 828"/>
                <a:gd name="T103" fmla="*/ 574 h 825"/>
                <a:gd name="T104" fmla="*/ 662 w 828"/>
                <a:gd name="T105" fmla="*/ 438 h 825"/>
                <a:gd name="T106" fmla="*/ 718 w 828"/>
                <a:gd name="T107" fmla="*/ 438 h 825"/>
                <a:gd name="T108" fmla="*/ 770 w 828"/>
                <a:gd name="T109" fmla="*/ 472 h 825"/>
                <a:gd name="T110" fmla="*/ 828 w 828"/>
                <a:gd name="T111" fmla="*/ 414 h 825"/>
                <a:gd name="T112" fmla="*/ 770 w 828"/>
                <a:gd name="T113" fmla="*/ 357 h 825"/>
                <a:gd name="T114" fmla="*/ 414 w 828"/>
                <a:gd name="T115" fmla="*/ 616 h 825"/>
                <a:gd name="T116" fmla="*/ 212 w 828"/>
                <a:gd name="T117" fmla="*/ 414 h 825"/>
                <a:gd name="T118" fmla="*/ 414 w 828"/>
                <a:gd name="T119" fmla="*/ 213 h 825"/>
                <a:gd name="T120" fmla="*/ 615 w 828"/>
                <a:gd name="T121" fmla="*/ 414 h 825"/>
                <a:gd name="T122" fmla="*/ 414 w 828"/>
                <a:gd name="T123" fmla="*/ 616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8" h="825">
                  <a:moveTo>
                    <a:pt x="770" y="357"/>
                  </a:moveTo>
                  <a:cubicBezTo>
                    <a:pt x="747" y="357"/>
                    <a:pt x="727" y="370"/>
                    <a:pt x="718" y="390"/>
                  </a:cubicBezTo>
                  <a:cubicBezTo>
                    <a:pt x="662" y="390"/>
                    <a:pt x="662" y="390"/>
                    <a:pt x="662" y="390"/>
                  </a:cubicBezTo>
                  <a:cubicBezTo>
                    <a:pt x="657" y="339"/>
                    <a:pt x="637" y="293"/>
                    <a:pt x="606" y="255"/>
                  </a:cubicBezTo>
                  <a:cubicBezTo>
                    <a:pt x="646" y="215"/>
                    <a:pt x="646" y="215"/>
                    <a:pt x="646" y="215"/>
                  </a:cubicBezTo>
                  <a:cubicBezTo>
                    <a:pt x="666" y="223"/>
                    <a:pt x="690" y="219"/>
                    <a:pt x="706" y="202"/>
                  </a:cubicBezTo>
                  <a:cubicBezTo>
                    <a:pt x="729" y="180"/>
                    <a:pt x="729" y="143"/>
                    <a:pt x="706" y="121"/>
                  </a:cubicBezTo>
                  <a:cubicBezTo>
                    <a:pt x="684" y="98"/>
                    <a:pt x="647" y="98"/>
                    <a:pt x="625" y="121"/>
                  </a:cubicBezTo>
                  <a:cubicBezTo>
                    <a:pt x="609" y="137"/>
                    <a:pt x="604" y="161"/>
                    <a:pt x="612" y="181"/>
                  </a:cubicBezTo>
                  <a:cubicBezTo>
                    <a:pt x="572" y="221"/>
                    <a:pt x="572" y="221"/>
                    <a:pt x="572" y="221"/>
                  </a:cubicBezTo>
                  <a:cubicBezTo>
                    <a:pt x="535" y="191"/>
                    <a:pt x="488" y="171"/>
                    <a:pt x="438" y="166"/>
                  </a:cubicBezTo>
                  <a:cubicBezTo>
                    <a:pt x="438" y="110"/>
                    <a:pt x="438" y="110"/>
                    <a:pt x="438" y="110"/>
                  </a:cubicBezTo>
                  <a:cubicBezTo>
                    <a:pt x="457" y="101"/>
                    <a:pt x="471" y="81"/>
                    <a:pt x="471" y="58"/>
                  </a:cubicBezTo>
                  <a:cubicBezTo>
                    <a:pt x="471" y="26"/>
                    <a:pt x="445" y="0"/>
                    <a:pt x="414" y="0"/>
                  </a:cubicBezTo>
                  <a:cubicBezTo>
                    <a:pt x="382" y="0"/>
                    <a:pt x="356" y="26"/>
                    <a:pt x="356" y="58"/>
                  </a:cubicBezTo>
                  <a:cubicBezTo>
                    <a:pt x="356" y="81"/>
                    <a:pt x="370" y="101"/>
                    <a:pt x="390" y="110"/>
                  </a:cubicBezTo>
                  <a:cubicBezTo>
                    <a:pt x="390" y="166"/>
                    <a:pt x="390" y="166"/>
                    <a:pt x="390" y="166"/>
                  </a:cubicBezTo>
                  <a:cubicBezTo>
                    <a:pt x="340" y="170"/>
                    <a:pt x="295" y="190"/>
                    <a:pt x="258" y="219"/>
                  </a:cubicBezTo>
                  <a:cubicBezTo>
                    <a:pt x="221" y="182"/>
                    <a:pt x="221" y="182"/>
                    <a:pt x="221" y="182"/>
                  </a:cubicBezTo>
                  <a:cubicBezTo>
                    <a:pt x="229" y="162"/>
                    <a:pt x="225" y="137"/>
                    <a:pt x="208" y="121"/>
                  </a:cubicBezTo>
                  <a:cubicBezTo>
                    <a:pt x="186" y="98"/>
                    <a:pt x="149" y="98"/>
                    <a:pt x="127" y="121"/>
                  </a:cubicBezTo>
                  <a:cubicBezTo>
                    <a:pt x="105" y="143"/>
                    <a:pt x="105" y="180"/>
                    <a:pt x="127" y="202"/>
                  </a:cubicBezTo>
                  <a:cubicBezTo>
                    <a:pt x="143" y="218"/>
                    <a:pt x="166" y="223"/>
                    <a:pt x="187" y="216"/>
                  </a:cubicBezTo>
                  <a:cubicBezTo>
                    <a:pt x="223" y="253"/>
                    <a:pt x="223" y="253"/>
                    <a:pt x="223" y="253"/>
                  </a:cubicBezTo>
                  <a:cubicBezTo>
                    <a:pt x="191" y="291"/>
                    <a:pt x="170" y="338"/>
                    <a:pt x="165" y="391"/>
                  </a:cubicBezTo>
                  <a:cubicBezTo>
                    <a:pt x="110" y="391"/>
                    <a:pt x="110" y="391"/>
                    <a:pt x="110" y="391"/>
                  </a:cubicBezTo>
                  <a:cubicBezTo>
                    <a:pt x="101" y="371"/>
                    <a:pt x="81" y="357"/>
                    <a:pt x="58" y="357"/>
                  </a:cubicBezTo>
                  <a:cubicBezTo>
                    <a:pt x="26" y="357"/>
                    <a:pt x="0" y="383"/>
                    <a:pt x="0" y="415"/>
                  </a:cubicBezTo>
                  <a:cubicBezTo>
                    <a:pt x="0" y="446"/>
                    <a:pt x="26" y="472"/>
                    <a:pt x="58" y="472"/>
                  </a:cubicBezTo>
                  <a:cubicBezTo>
                    <a:pt x="81" y="472"/>
                    <a:pt x="101" y="458"/>
                    <a:pt x="110" y="439"/>
                  </a:cubicBezTo>
                  <a:cubicBezTo>
                    <a:pt x="165" y="439"/>
                    <a:pt x="165" y="439"/>
                    <a:pt x="165" y="439"/>
                  </a:cubicBezTo>
                  <a:cubicBezTo>
                    <a:pt x="170" y="491"/>
                    <a:pt x="192" y="539"/>
                    <a:pt x="224" y="577"/>
                  </a:cubicBezTo>
                  <a:cubicBezTo>
                    <a:pt x="188" y="614"/>
                    <a:pt x="188" y="614"/>
                    <a:pt x="188" y="614"/>
                  </a:cubicBezTo>
                  <a:cubicBezTo>
                    <a:pt x="167" y="606"/>
                    <a:pt x="143" y="610"/>
                    <a:pt x="127" y="627"/>
                  </a:cubicBezTo>
                  <a:cubicBezTo>
                    <a:pt x="105" y="649"/>
                    <a:pt x="105" y="686"/>
                    <a:pt x="127" y="708"/>
                  </a:cubicBezTo>
                  <a:cubicBezTo>
                    <a:pt x="149" y="731"/>
                    <a:pt x="186" y="731"/>
                    <a:pt x="208" y="708"/>
                  </a:cubicBezTo>
                  <a:cubicBezTo>
                    <a:pt x="225" y="692"/>
                    <a:pt x="229" y="668"/>
                    <a:pt x="222" y="647"/>
                  </a:cubicBezTo>
                  <a:cubicBezTo>
                    <a:pt x="259" y="610"/>
                    <a:pt x="259" y="610"/>
                    <a:pt x="259" y="610"/>
                  </a:cubicBezTo>
                  <a:cubicBezTo>
                    <a:pt x="296" y="639"/>
                    <a:pt x="341" y="658"/>
                    <a:pt x="390" y="663"/>
                  </a:cubicBezTo>
                  <a:cubicBezTo>
                    <a:pt x="390" y="715"/>
                    <a:pt x="390" y="715"/>
                    <a:pt x="390" y="715"/>
                  </a:cubicBezTo>
                  <a:cubicBezTo>
                    <a:pt x="371" y="724"/>
                    <a:pt x="357" y="744"/>
                    <a:pt x="357" y="767"/>
                  </a:cubicBezTo>
                  <a:cubicBezTo>
                    <a:pt x="357" y="799"/>
                    <a:pt x="383" y="825"/>
                    <a:pt x="414" y="825"/>
                  </a:cubicBezTo>
                  <a:cubicBezTo>
                    <a:pt x="446" y="825"/>
                    <a:pt x="472" y="799"/>
                    <a:pt x="472" y="767"/>
                  </a:cubicBezTo>
                  <a:cubicBezTo>
                    <a:pt x="472" y="744"/>
                    <a:pt x="458" y="724"/>
                    <a:pt x="438" y="715"/>
                  </a:cubicBezTo>
                  <a:cubicBezTo>
                    <a:pt x="438" y="663"/>
                    <a:pt x="438" y="663"/>
                    <a:pt x="438" y="663"/>
                  </a:cubicBezTo>
                  <a:cubicBezTo>
                    <a:pt x="489" y="658"/>
                    <a:pt x="534" y="638"/>
                    <a:pt x="572" y="607"/>
                  </a:cubicBezTo>
                  <a:cubicBezTo>
                    <a:pt x="612" y="647"/>
                    <a:pt x="612" y="647"/>
                    <a:pt x="612" y="647"/>
                  </a:cubicBezTo>
                  <a:cubicBezTo>
                    <a:pt x="604" y="668"/>
                    <a:pt x="609" y="692"/>
                    <a:pt x="625" y="708"/>
                  </a:cubicBezTo>
                  <a:cubicBezTo>
                    <a:pt x="647" y="731"/>
                    <a:pt x="684" y="731"/>
                    <a:pt x="706" y="708"/>
                  </a:cubicBezTo>
                  <a:cubicBezTo>
                    <a:pt x="729" y="686"/>
                    <a:pt x="729" y="649"/>
                    <a:pt x="706" y="627"/>
                  </a:cubicBezTo>
                  <a:cubicBezTo>
                    <a:pt x="690" y="610"/>
                    <a:pt x="666" y="606"/>
                    <a:pt x="646" y="614"/>
                  </a:cubicBezTo>
                  <a:cubicBezTo>
                    <a:pt x="606" y="574"/>
                    <a:pt x="606" y="574"/>
                    <a:pt x="606" y="574"/>
                  </a:cubicBezTo>
                  <a:cubicBezTo>
                    <a:pt x="637" y="536"/>
                    <a:pt x="657" y="489"/>
                    <a:pt x="662" y="438"/>
                  </a:cubicBezTo>
                  <a:cubicBezTo>
                    <a:pt x="718" y="438"/>
                    <a:pt x="718" y="438"/>
                    <a:pt x="718" y="438"/>
                  </a:cubicBezTo>
                  <a:cubicBezTo>
                    <a:pt x="727" y="458"/>
                    <a:pt x="747" y="472"/>
                    <a:pt x="770" y="472"/>
                  </a:cubicBezTo>
                  <a:cubicBezTo>
                    <a:pt x="802" y="472"/>
                    <a:pt x="828" y="446"/>
                    <a:pt x="828" y="414"/>
                  </a:cubicBezTo>
                  <a:cubicBezTo>
                    <a:pt x="828" y="382"/>
                    <a:pt x="802" y="357"/>
                    <a:pt x="770" y="357"/>
                  </a:cubicBezTo>
                  <a:close/>
                  <a:moveTo>
                    <a:pt x="414" y="616"/>
                  </a:moveTo>
                  <a:cubicBezTo>
                    <a:pt x="302" y="616"/>
                    <a:pt x="212" y="525"/>
                    <a:pt x="212" y="414"/>
                  </a:cubicBezTo>
                  <a:cubicBezTo>
                    <a:pt x="212" y="303"/>
                    <a:pt x="302" y="213"/>
                    <a:pt x="414" y="213"/>
                  </a:cubicBezTo>
                  <a:cubicBezTo>
                    <a:pt x="525" y="213"/>
                    <a:pt x="615" y="303"/>
                    <a:pt x="615" y="414"/>
                  </a:cubicBezTo>
                  <a:cubicBezTo>
                    <a:pt x="615" y="525"/>
                    <a:pt x="525" y="616"/>
                    <a:pt x="414" y="616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254000" prstMaterial="softEdge">
              <a:contourClr>
                <a:schemeClr val="tx1"/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GB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" name="Freeform 9">
              <a:extLst>
                <a:ext uri="{FF2B5EF4-FFF2-40B4-BE49-F238E27FC236}">
                  <a16:creationId xmlns="" xmlns:a16="http://schemas.microsoft.com/office/drawing/2014/main" id="{D4341FFC-B5AB-4473-864B-AC14829001B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1800000">
              <a:off x="7922608" y="1676307"/>
              <a:ext cx="109022" cy="108638"/>
            </a:xfrm>
            <a:custGeom>
              <a:avLst/>
              <a:gdLst>
                <a:gd name="T0" fmla="*/ 770 w 828"/>
                <a:gd name="T1" fmla="*/ 357 h 825"/>
                <a:gd name="T2" fmla="*/ 718 w 828"/>
                <a:gd name="T3" fmla="*/ 390 h 825"/>
                <a:gd name="T4" fmla="*/ 662 w 828"/>
                <a:gd name="T5" fmla="*/ 390 h 825"/>
                <a:gd name="T6" fmla="*/ 606 w 828"/>
                <a:gd name="T7" fmla="*/ 255 h 825"/>
                <a:gd name="T8" fmla="*/ 646 w 828"/>
                <a:gd name="T9" fmla="*/ 215 h 825"/>
                <a:gd name="T10" fmla="*/ 706 w 828"/>
                <a:gd name="T11" fmla="*/ 202 h 825"/>
                <a:gd name="T12" fmla="*/ 706 w 828"/>
                <a:gd name="T13" fmla="*/ 121 h 825"/>
                <a:gd name="T14" fmla="*/ 625 w 828"/>
                <a:gd name="T15" fmla="*/ 121 h 825"/>
                <a:gd name="T16" fmla="*/ 612 w 828"/>
                <a:gd name="T17" fmla="*/ 181 h 825"/>
                <a:gd name="T18" fmla="*/ 572 w 828"/>
                <a:gd name="T19" fmla="*/ 221 h 825"/>
                <a:gd name="T20" fmla="*/ 438 w 828"/>
                <a:gd name="T21" fmla="*/ 166 h 825"/>
                <a:gd name="T22" fmla="*/ 438 w 828"/>
                <a:gd name="T23" fmla="*/ 110 h 825"/>
                <a:gd name="T24" fmla="*/ 471 w 828"/>
                <a:gd name="T25" fmla="*/ 58 h 825"/>
                <a:gd name="T26" fmla="*/ 414 w 828"/>
                <a:gd name="T27" fmla="*/ 0 h 825"/>
                <a:gd name="T28" fmla="*/ 356 w 828"/>
                <a:gd name="T29" fmla="*/ 58 h 825"/>
                <a:gd name="T30" fmla="*/ 390 w 828"/>
                <a:gd name="T31" fmla="*/ 110 h 825"/>
                <a:gd name="T32" fmla="*/ 390 w 828"/>
                <a:gd name="T33" fmla="*/ 166 h 825"/>
                <a:gd name="T34" fmla="*/ 258 w 828"/>
                <a:gd name="T35" fmla="*/ 219 h 825"/>
                <a:gd name="T36" fmla="*/ 221 w 828"/>
                <a:gd name="T37" fmla="*/ 182 h 825"/>
                <a:gd name="T38" fmla="*/ 208 w 828"/>
                <a:gd name="T39" fmla="*/ 121 h 825"/>
                <a:gd name="T40" fmla="*/ 127 w 828"/>
                <a:gd name="T41" fmla="*/ 121 h 825"/>
                <a:gd name="T42" fmla="*/ 127 w 828"/>
                <a:gd name="T43" fmla="*/ 202 h 825"/>
                <a:gd name="T44" fmla="*/ 187 w 828"/>
                <a:gd name="T45" fmla="*/ 216 h 825"/>
                <a:gd name="T46" fmla="*/ 223 w 828"/>
                <a:gd name="T47" fmla="*/ 253 h 825"/>
                <a:gd name="T48" fmla="*/ 165 w 828"/>
                <a:gd name="T49" fmla="*/ 391 h 825"/>
                <a:gd name="T50" fmla="*/ 110 w 828"/>
                <a:gd name="T51" fmla="*/ 391 h 825"/>
                <a:gd name="T52" fmla="*/ 58 w 828"/>
                <a:gd name="T53" fmla="*/ 357 h 825"/>
                <a:gd name="T54" fmla="*/ 0 w 828"/>
                <a:gd name="T55" fmla="*/ 415 h 825"/>
                <a:gd name="T56" fmla="*/ 58 w 828"/>
                <a:gd name="T57" fmla="*/ 472 h 825"/>
                <a:gd name="T58" fmla="*/ 110 w 828"/>
                <a:gd name="T59" fmla="*/ 439 h 825"/>
                <a:gd name="T60" fmla="*/ 165 w 828"/>
                <a:gd name="T61" fmla="*/ 439 h 825"/>
                <a:gd name="T62" fmla="*/ 224 w 828"/>
                <a:gd name="T63" fmla="*/ 577 h 825"/>
                <a:gd name="T64" fmla="*/ 188 w 828"/>
                <a:gd name="T65" fmla="*/ 614 h 825"/>
                <a:gd name="T66" fmla="*/ 127 w 828"/>
                <a:gd name="T67" fmla="*/ 627 h 825"/>
                <a:gd name="T68" fmla="*/ 127 w 828"/>
                <a:gd name="T69" fmla="*/ 708 h 825"/>
                <a:gd name="T70" fmla="*/ 208 w 828"/>
                <a:gd name="T71" fmla="*/ 708 h 825"/>
                <a:gd name="T72" fmla="*/ 222 w 828"/>
                <a:gd name="T73" fmla="*/ 647 h 825"/>
                <a:gd name="T74" fmla="*/ 259 w 828"/>
                <a:gd name="T75" fmla="*/ 610 h 825"/>
                <a:gd name="T76" fmla="*/ 390 w 828"/>
                <a:gd name="T77" fmla="*/ 663 h 825"/>
                <a:gd name="T78" fmla="*/ 390 w 828"/>
                <a:gd name="T79" fmla="*/ 715 h 825"/>
                <a:gd name="T80" fmla="*/ 357 w 828"/>
                <a:gd name="T81" fmla="*/ 767 h 825"/>
                <a:gd name="T82" fmla="*/ 414 w 828"/>
                <a:gd name="T83" fmla="*/ 825 h 825"/>
                <a:gd name="T84" fmla="*/ 472 w 828"/>
                <a:gd name="T85" fmla="*/ 767 h 825"/>
                <a:gd name="T86" fmla="*/ 438 w 828"/>
                <a:gd name="T87" fmla="*/ 715 h 825"/>
                <a:gd name="T88" fmla="*/ 438 w 828"/>
                <a:gd name="T89" fmla="*/ 663 h 825"/>
                <a:gd name="T90" fmla="*/ 572 w 828"/>
                <a:gd name="T91" fmla="*/ 607 h 825"/>
                <a:gd name="T92" fmla="*/ 612 w 828"/>
                <a:gd name="T93" fmla="*/ 647 h 825"/>
                <a:gd name="T94" fmla="*/ 625 w 828"/>
                <a:gd name="T95" fmla="*/ 708 h 825"/>
                <a:gd name="T96" fmla="*/ 706 w 828"/>
                <a:gd name="T97" fmla="*/ 708 h 825"/>
                <a:gd name="T98" fmla="*/ 706 w 828"/>
                <a:gd name="T99" fmla="*/ 627 h 825"/>
                <a:gd name="T100" fmla="*/ 646 w 828"/>
                <a:gd name="T101" fmla="*/ 614 h 825"/>
                <a:gd name="T102" fmla="*/ 606 w 828"/>
                <a:gd name="T103" fmla="*/ 574 h 825"/>
                <a:gd name="T104" fmla="*/ 662 w 828"/>
                <a:gd name="T105" fmla="*/ 438 h 825"/>
                <a:gd name="T106" fmla="*/ 718 w 828"/>
                <a:gd name="T107" fmla="*/ 438 h 825"/>
                <a:gd name="T108" fmla="*/ 770 w 828"/>
                <a:gd name="T109" fmla="*/ 472 h 825"/>
                <a:gd name="T110" fmla="*/ 828 w 828"/>
                <a:gd name="T111" fmla="*/ 414 h 825"/>
                <a:gd name="T112" fmla="*/ 770 w 828"/>
                <a:gd name="T113" fmla="*/ 357 h 825"/>
                <a:gd name="T114" fmla="*/ 414 w 828"/>
                <a:gd name="T115" fmla="*/ 616 h 825"/>
                <a:gd name="T116" fmla="*/ 212 w 828"/>
                <a:gd name="T117" fmla="*/ 414 h 825"/>
                <a:gd name="T118" fmla="*/ 414 w 828"/>
                <a:gd name="T119" fmla="*/ 213 h 825"/>
                <a:gd name="T120" fmla="*/ 615 w 828"/>
                <a:gd name="T121" fmla="*/ 414 h 825"/>
                <a:gd name="T122" fmla="*/ 414 w 828"/>
                <a:gd name="T123" fmla="*/ 616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8" h="825">
                  <a:moveTo>
                    <a:pt x="770" y="357"/>
                  </a:moveTo>
                  <a:cubicBezTo>
                    <a:pt x="747" y="357"/>
                    <a:pt x="727" y="370"/>
                    <a:pt x="718" y="390"/>
                  </a:cubicBezTo>
                  <a:cubicBezTo>
                    <a:pt x="662" y="390"/>
                    <a:pt x="662" y="390"/>
                    <a:pt x="662" y="390"/>
                  </a:cubicBezTo>
                  <a:cubicBezTo>
                    <a:pt x="657" y="339"/>
                    <a:pt x="637" y="293"/>
                    <a:pt x="606" y="255"/>
                  </a:cubicBezTo>
                  <a:cubicBezTo>
                    <a:pt x="646" y="215"/>
                    <a:pt x="646" y="215"/>
                    <a:pt x="646" y="215"/>
                  </a:cubicBezTo>
                  <a:cubicBezTo>
                    <a:pt x="666" y="223"/>
                    <a:pt x="690" y="219"/>
                    <a:pt x="706" y="202"/>
                  </a:cubicBezTo>
                  <a:cubicBezTo>
                    <a:pt x="729" y="180"/>
                    <a:pt x="729" y="143"/>
                    <a:pt x="706" y="121"/>
                  </a:cubicBezTo>
                  <a:cubicBezTo>
                    <a:pt x="684" y="98"/>
                    <a:pt x="647" y="98"/>
                    <a:pt x="625" y="121"/>
                  </a:cubicBezTo>
                  <a:cubicBezTo>
                    <a:pt x="609" y="137"/>
                    <a:pt x="604" y="161"/>
                    <a:pt x="612" y="181"/>
                  </a:cubicBezTo>
                  <a:cubicBezTo>
                    <a:pt x="572" y="221"/>
                    <a:pt x="572" y="221"/>
                    <a:pt x="572" y="221"/>
                  </a:cubicBezTo>
                  <a:cubicBezTo>
                    <a:pt x="535" y="191"/>
                    <a:pt x="488" y="171"/>
                    <a:pt x="438" y="166"/>
                  </a:cubicBezTo>
                  <a:cubicBezTo>
                    <a:pt x="438" y="110"/>
                    <a:pt x="438" y="110"/>
                    <a:pt x="438" y="110"/>
                  </a:cubicBezTo>
                  <a:cubicBezTo>
                    <a:pt x="457" y="101"/>
                    <a:pt x="471" y="81"/>
                    <a:pt x="471" y="58"/>
                  </a:cubicBezTo>
                  <a:cubicBezTo>
                    <a:pt x="471" y="26"/>
                    <a:pt x="445" y="0"/>
                    <a:pt x="414" y="0"/>
                  </a:cubicBezTo>
                  <a:cubicBezTo>
                    <a:pt x="382" y="0"/>
                    <a:pt x="356" y="26"/>
                    <a:pt x="356" y="58"/>
                  </a:cubicBezTo>
                  <a:cubicBezTo>
                    <a:pt x="356" y="81"/>
                    <a:pt x="370" y="101"/>
                    <a:pt x="390" y="110"/>
                  </a:cubicBezTo>
                  <a:cubicBezTo>
                    <a:pt x="390" y="166"/>
                    <a:pt x="390" y="166"/>
                    <a:pt x="390" y="166"/>
                  </a:cubicBezTo>
                  <a:cubicBezTo>
                    <a:pt x="340" y="170"/>
                    <a:pt x="295" y="190"/>
                    <a:pt x="258" y="219"/>
                  </a:cubicBezTo>
                  <a:cubicBezTo>
                    <a:pt x="221" y="182"/>
                    <a:pt x="221" y="182"/>
                    <a:pt x="221" y="182"/>
                  </a:cubicBezTo>
                  <a:cubicBezTo>
                    <a:pt x="229" y="162"/>
                    <a:pt x="225" y="137"/>
                    <a:pt x="208" y="121"/>
                  </a:cubicBezTo>
                  <a:cubicBezTo>
                    <a:pt x="186" y="98"/>
                    <a:pt x="149" y="98"/>
                    <a:pt x="127" y="121"/>
                  </a:cubicBezTo>
                  <a:cubicBezTo>
                    <a:pt x="105" y="143"/>
                    <a:pt x="105" y="180"/>
                    <a:pt x="127" y="202"/>
                  </a:cubicBezTo>
                  <a:cubicBezTo>
                    <a:pt x="143" y="218"/>
                    <a:pt x="166" y="223"/>
                    <a:pt x="187" y="216"/>
                  </a:cubicBezTo>
                  <a:cubicBezTo>
                    <a:pt x="223" y="253"/>
                    <a:pt x="223" y="253"/>
                    <a:pt x="223" y="253"/>
                  </a:cubicBezTo>
                  <a:cubicBezTo>
                    <a:pt x="191" y="291"/>
                    <a:pt x="170" y="338"/>
                    <a:pt x="165" y="391"/>
                  </a:cubicBezTo>
                  <a:cubicBezTo>
                    <a:pt x="110" y="391"/>
                    <a:pt x="110" y="391"/>
                    <a:pt x="110" y="391"/>
                  </a:cubicBezTo>
                  <a:cubicBezTo>
                    <a:pt x="101" y="371"/>
                    <a:pt x="81" y="357"/>
                    <a:pt x="58" y="357"/>
                  </a:cubicBezTo>
                  <a:cubicBezTo>
                    <a:pt x="26" y="357"/>
                    <a:pt x="0" y="383"/>
                    <a:pt x="0" y="415"/>
                  </a:cubicBezTo>
                  <a:cubicBezTo>
                    <a:pt x="0" y="446"/>
                    <a:pt x="26" y="472"/>
                    <a:pt x="58" y="472"/>
                  </a:cubicBezTo>
                  <a:cubicBezTo>
                    <a:pt x="81" y="472"/>
                    <a:pt x="101" y="458"/>
                    <a:pt x="110" y="439"/>
                  </a:cubicBezTo>
                  <a:cubicBezTo>
                    <a:pt x="165" y="439"/>
                    <a:pt x="165" y="439"/>
                    <a:pt x="165" y="439"/>
                  </a:cubicBezTo>
                  <a:cubicBezTo>
                    <a:pt x="170" y="491"/>
                    <a:pt x="192" y="539"/>
                    <a:pt x="224" y="577"/>
                  </a:cubicBezTo>
                  <a:cubicBezTo>
                    <a:pt x="188" y="614"/>
                    <a:pt x="188" y="614"/>
                    <a:pt x="188" y="614"/>
                  </a:cubicBezTo>
                  <a:cubicBezTo>
                    <a:pt x="167" y="606"/>
                    <a:pt x="143" y="610"/>
                    <a:pt x="127" y="627"/>
                  </a:cubicBezTo>
                  <a:cubicBezTo>
                    <a:pt x="105" y="649"/>
                    <a:pt x="105" y="686"/>
                    <a:pt x="127" y="708"/>
                  </a:cubicBezTo>
                  <a:cubicBezTo>
                    <a:pt x="149" y="731"/>
                    <a:pt x="186" y="731"/>
                    <a:pt x="208" y="708"/>
                  </a:cubicBezTo>
                  <a:cubicBezTo>
                    <a:pt x="225" y="692"/>
                    <a:pt x="229" y="668"/>
                    <a:pt x="222" y="647"/>
                  </a:cubicBezTo>
                  <a:cubicBezTo>
                    <a:pt x="259" y="610"/>
                    <a:pt x="259" y="610"/>
                    <a:pt x="259" y="610"/>
                  </a:cubicBezTo>
                  <a:cubicBezTo>
                    <a:pt x="296" y="639"/>
                    <a:pt x="341" y="658"/>
                    <a:pt x="390" y="663"/>
                  </a:cubicBezTo>
                  <a:cubicBezTo>
                    <a:pt x="390" y="715"/>
                    <a:pt x="390" y="715"/>
                    <a:pt x="390" y="715"/>
                  </a:cubicBezTo>
                  <a:cubicBezTo>
                    <a:pt x="371" y="724"/>
                    <a:pt x="357" y="744"/>
                    <a:pt x="357" y="767"/>
                  </a:cubicBezTo>
                  <a:cubicBezTo>
                    <a:pt x="357" y="799"/>
                    <a:pt x="383" y="825"/>
                    <a:pt x="414" y="825"/>
                  </a:cubicBezTo>
                  <a:cubicBezTo>
                    <a:pt x="446" y="825"/>
                    <a:pt x="472" y="799"/>
                    <a:pt x="472" y="767"/>
                  </a:cubicBezTo>
                  <a:cubicBezTo>
                    <a:pt x="472" y="744"/>
                    <a:pt x="458" y="724"/>
                    <a:pt x="438" y="715"/>
                  </a:cubicBezTo>
                  <a:cubicBezTo>
                    <a:pt x="438" y="663"/>
                    <a:pt x="438" y="663"/>
                    <a:pt x="438" y="663"/>
                  </a:cubicBezTo>
                  <a:cubicBezTo>
                    <a:pt x="489" y="658"/>
                    <a:pt x="534" y="638"/>
                    <a:pt x="572" y="607"/>
                  </a:cubicBezTo>
                  <a:cubicBezTo>
                    <a:pt x="612" y="647"/>
                    <a:pt x="612" y="647"/>
                    <a:pt x="612" y="647"/>
                  </a:cubicBezTo>
                  <a:cubicBezTo>
                    <a:pt x="604" y="668"/>
                    <a:pt x="609" y="692"/>
                    <a:pt x="625" y="708"/>
                  </a:cubicBezTo>
                  <a:cubicBezTo>
                    <a:pt x="647" y="731"/>
                    <a:pt x="684" y="731"/>
                    <a:pt x="706" y="708"/>
                  </a:cubicBezTo>
                  <a:cubicBezTo>
                    <a:pt x="729" y="686"/>
                    <a:pt x="729" y="649"/>
                    <a:pt x="706" y="627"/>
                  </a:cubicBezTo>
                  <a:cubicBezTo>
                    <a:pt x="690" y="610"/>
                    <a:pt x="666" y="606"/>
                    <a:pt x="646" y="614"/>
                  </a:cubicBezTo>
                  <a:cubicBezTo>
                    <a:pt x="606" y="574"/>
                    <a:pt x="606" y="574"/>
                    <a:pt x="606" y="574"/>
                  </a:cubicBezTo>
                  <a:cubicBezTo>
                    <a:pt x="637" y="536"/>
                    <a:pt x="657" y="489"/>
                    <a:pt x="662" y="438"/>
                  </a:cubicBezTo>
                  <a:cubicBezTo>
                    <a:pt x="718" y="438"/>
                    <a:pt x="718" y="438"/>
                    <a:pt x="718" y="438"/>
                  </a:cubicBezTo>
                  <a:cubicBezTo>
                    <a:pt x="727" y="458"/>
                    <a:pt x="747" y="472"/>
                    <a:pt x="770" y="472"/>
                  </a:cubicBezTo>
                  <a:cubicBezTo>
                    <a:pt x="802" y="472"/>
                    <a:pt x="828" y="446"/>
                    <a:pt x="828" y="414"/>
                  </a:cubicBezTo>
                  <a:cubicBezTo>
                    <a:pt x="828" y="382"/>
                    <a:pt x="802" y="357"/>
                    <a:pt x="770" y="357"/>
                  </a:cubicBezTo>
                  <a:close/>
                  <a:moveTo>
                    <a:pt x="414" y="616"/>
                  </a:moveTo>
                  <a:cubicBezTo>
                    <a:pt x="302" y="616"/>
                    <a:pt x="212" y="525"/>
                    <a:pt x="212" y="414"/>
                  </a:cubicBezTo>
                  <a:cubicBezTo>
                    <a:pt x="212" y="303"/>
                    <a:pt x="302" y="213"/>
                    <a:pt x="414" y="213"/>
                  </a:cubicBezTo>
                  <a:cubicBezTo>
                    <a:pt x="525" y="213"/>
                    <a:pt x="615" y="303"/>
                    <a:pt x="615" y="414"/>
                  </a:cubicBezTo>
                  <a:cubicBezTo>
                    <a:pt x="615" y="525"/>
                    <a:pt x="525" y="616"/>
                    <a:pt x="414" y="616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254000" prstMaterial="softEdge">
              <a:contourClr>
                <a:schemeClr val="tx1"/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GB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" name="Freeform 9">
              <a:extLst>
                <a:ext uri="{FF2B5EF4-FFF2-40B4-BE49-F238E27FC236}">
                  <a16:creationId xmlns="" xmlns:a16="http://schemas.microsoft.com/office/drawing/2014/main" id="{7D0FE7DD-4650-4AA9-B117-2CEE4A64651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1800000">
              <a:off x="7059277" y="1848980"/>
              <a:ext cx="215964" cy="215204"/>
            </a:xfrm>
            <a:custGeom>
              <a:avLst/>
              <a:gdLst>
                <a:gd name="T0" fmla="*/ 770 w 828"/>
                <a:gd name="T1" fmla="*/ 357 h 825"/>
                <a:gd name="T2" fmla="*/ 718 w 828"/>
                <a:gd name="T3" fmla="*/ 390 h 825"/>
                <a:gd name="T4" fmla="*/ 662 w 828"/>
                <a:gd name="T5" fmla="*/ 390 h 825"/>
                <a:gd name="T6" fmla="*/ 606 w 828"/>
                <a:gd name="T7" fmla="*/ 255 h 825"/>
                <a:gd name="T8" fmla="*/ 646 w 828"/>
                <a:gd name="T9" fmla="*/ 215 h 825"/>
                <a:gd name="T10" fmla="*/ 706 w 828"/>
                <a:gd name="T11" fmla="*/ 202 h 825"/>
                <a:gd name="T12" fmla="*/ 706 w 828"/>
                <a:gd name="T13" fmla="*/ 121 h 825"/>
                <a:gd name="T14" fmla="*/ 625 w 828"/>
                <a:gd name="T15" fmla="*/ 121 h 825"/>
                <a:gd name="T16" fmla="*/ 612 w 828"/>
                <a:gd name="T17" fmla="*/ 181 h 825"/>
                <a:gd name="T18" fmla="*/ 572 w 828"/>
                <a:gd name="T19" fmla="*/ 221 h 825"/>
                <a:gd name="T20" fmla="*/ 438 w 828"/>
                <a:gd name="T21" fmla="*/ 166 h 825"/>
                <a:gd name="T22" fmla="*/ 438 w 828"/>
                <a:gd name="T23" fmla="*/ 110 h 825"/>
                <a:gd name="T24" fmla="*/ 471 w 828"/>
                <a:gd name="T25" fmla="*/ 58 h 825"/>
                <a:gd name="T26" fmla="*/ 414 w 828"/>
                <a:gd name="T27" fmla="*/ 0 h 825"/>
                <a:gd name="T28" fmla="*/ 356 w 828"/>
                <a:gd name="T29" fmla="*/ 58 h 825"/>
                <a:gd name="T30" fmla="*/ 390 w 828"/>
                <a:gd name="T31" fmla="*/ 110 h 825"/>
                <a:gd name="T32" fmla="*/ 390 w 828"/>
                <a:gd name="T33" fmla="*/ 166 h 825"/>
                <a:gd name="T34" fmla="*/ 258 w 828"/>
                <a:gd name="T35" fmla="*/ 219 h 825"/>
                <a:gd name="T36" fmla="*/ 221 w 828"/>
                <a:gd name="T37" fmla="*/ 182 h 825"/>
                <a:gd name="T38" fmla="*/ 208 w 828"/>
                <a:gd name="T39" fmla="*/ 121 h 825"/>
                <a:gd name="T40" fmla="*/ 127 w 828"/>
                <a:gd name="T41" fmla="*/ 121 h 825"/>
                <a:gd name="T42" fmla="*/ 127 w 828"/>
                <a:gd name="T43" fmla="*/ 202 h 825"/>
                <a:gd name="T44" fmla="*/ 187 w 828"/>
                <a:gd name="T45" fmla="*/ 216 h 825"/>
                <a:gd name="T46" fmla="*/ 223 w 828"/>
                <a:gd name="T47" fmla="*/ 253 h 825"/>
                <a:gd name="T48" fmla="*/ 165 w 828"/>
                <a:gd name="T49" fmla="*/ 391 h 825"/>
                <a:gd name="T50" fmla="*/ 110 w 828"/>
                <a:gd name="T51" fmla="*/ 391 h 825"/>
                <a:gd name="T52" fmla="*/ 58 w 828"/>
                <a:gd name="T53" fmla="*/ 357 h 825"/>
                <a:gd name="T54" fmla="*/ 0 w 828"/>
                <a:gd name="T55" fmla="*/ 415 h 825"/>
                <a:gd name="T56" fmla="*/ 58 w 828"/>
                <a:gd name="T57" fmla="*/ 472 h 825"/>
                <a:gd name="T58" fmla="*/ 110 w 828"/>
                <a:gd name="T59" fmla="*/ 439 h 825"/>
                <a:gd name="T60" fmla="*/ 165 w 828"/>
                <a:gd name="T61" fmla="*/ 439 h 825"/>
                <a:gd name="T62" fmla="*/ 224 w 828"/>
                <a:gd name="T63" fmla="*/ 577 h 825"/>
                <a:gd name="T64" fmla="*/ 188 w 828"/>
                <a:gd name="T65" fmla="*/ 614 h 825"/>
                <a:gd name="T66" fmla="*/ 127 w 828"/>
                <a:gd name="T67" fmla="*/ 627 h 825"/>
                <a:gd name="T68" fmla="*/ 127 w 828"/>
                <a:gd name="T69" fmla="*/ 708 h 825"/>
                <a:gd name="T70" fmla="*/ 208 w 828"/>
                <a:gd name="T71" fmla="*/ 708 h 825"/>
                <a:gd name="T72" fmla="*/ 222 w 828"/>
                <a:gd name="T73" fmla="*/ 647 h 825"/>
                <a:gd name="T74" fmla="*/ 259 w 828"/>
                <a:gd name="T75" fmla="*/ 610 h 825"/>
                <a:gd name="T76" fmla="*/ 390 w 828"/>
                <a:gd name="T77" fmla="*/ 663 h 825"/>
                <a:gd name="T78" fmla="*/ 390 w 828"/>
                <a:gd name="T79" fmla="*/ 715 h 825"/>
                <a:gd name="T80" fmla="*/ 357 w 828"/>
                <a:gd name="T81" fmla="*/ 767 h 825"/>
                <a:gd name="T82" fmla="*/ 414 w 828"/>
                <a:gd name="T83" fmla="*/ 825 h 825"/>
                <a:gd name="T84" fmla="*/ 472 w 828"/>
                <a:gd name="T85" fmla="*/ 767 h 825"/>
                <a:gd name="T86" fmla="*/ 438 w 828"/>
                <a:gd name="T87" fmla="*/ 715 h 825"/>
                <a:gd name="T88" fmla="*/ 438 w 828"/>
                <a:gd name="T89" fmla="*/ 663 h 825"/>
                <a:gd name="T90" fmla="*/ 572 w 828"/>
                <a:gd name="T91" fmla="*/ 607 h 825"/>
                <a:gd name="T92" fmla="*/ 612 w 828"/>
                <a:gd name="T93" fmla="*/ 647 h 825"/>
                <a:gd name="T94" fmla="*/ 625 w 828"/>
                <a:gd name="T95" fmla="*/ 708 h 825"/>
                <a:gd name="T96" fmla="*/ 706 w 828"/>
                <a:gd name="T97" fmla="*/ 708 h 825"/>
                <a:gd name="T98" fmla="*/ 706 w 828"/>
                <a:gd name="T99" fmla="*/ 627 h 825"/>
                <a:gd name="T100" fmla="*/ 646 w 828"/>
                <a:gd name="T101" fmla="*/ 614 h 825"/>
                <a:gd name="T102" fmla="*/ 606 w 828"/>
                <a:gd name="T103" fmla="*/ 574 h 825"/>
                <a:gd name="T104" fmla="*/ 662 w 828"/>
                <a:gd name="T105" fmla="*/ 438 h 825"/>
                <a:gd name="T106" fmla="*/ 718 w 828"/>
                <a:gd name="T107" fmla="*/ 438 h 825"/>
                <a:gd name="T108" fmla="*/ 770 w 828"/>
                <a:gd name="T109" fmla="*/ 472 h 825"/>
                <a:gd name="T110" fmla="*/ 828 w 828"/>
                <a:gd name="T111" fmla="*/ 414 h 825"/>
                <a:gd name="T112" fmla="*/ 770 w 828"/>
                <a:gd name="T113" fmla="*/ 357 h 825"/>
                <a:gd name="T114" fmla="*/ 414 w 828"/>
                <a:gd name="T115" fmla="*/ 616 h 825"/>
                <a:gd name="T116" fmla="*/ 212 w 828"/>
                <a:gd name="T117" fmla="*/ 414 h 825"/>
                <a:gd name="T118" fmla="*/ 414 w 828"/>
                <a:gd name="T119" fmla="*/ 213 h 825"/>
                <a:gd name="T120" fmla="*/ 615 w 828"/>
                <a:gd name="T121" fmla="*/ 414 h 825"/>
                <a:gd name="T122" fmla="*/ 414 w 828"/>
                <a:gd name="T123" fmla="*/ 616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8" h="825">
                  <a:moveTo>
                    <a:pt x="770" y="357"/>
                  </a:moveTo>
                  <a:cubicBezTo>
                    <a:pt x="747" y="357"/>
                    <a:pt x="727" y="370"/>
                    <a:pt x="718" y="390"/>
                  </a:cubicBezTo>
                  <a:cubicBezTo>
                    <a:pt x="662" y="390"/>
                    <a:pt x="662" y="390"/>
                    <a:pt x="662" y="390"/>
                  </a:cubicBezTo>
                  <a:cubicBezTo>
                    <a:pt x="657" y="339"/>
                    <a:pt x="637" y="293"/>
                    <a:pt x="606" y="255"/>
                  </a:cubicBezTo>
                  <a:cubicBezTo>
                    <a:pt x="646" y="215"/>
                    <a:pt x="646" y="215"/>
                    <a:pt x="646" y="215"/>
                  </a:cubicBezTo>
                  <a:cubicBezTo>
                    <a:pt x="666" y="223"/>
                    <a:pt x="690" y="219"/>
                    <a:pt x="706" y="202"/>
                  </a:cubicBezTo>
                  <a:cubicBezTo>
                    <a:pt x="729" y="180"/>
                    <a:pt x="729" y="143"/>
                    <a:pt x="706" y="121"/>
                  </a:cubicBezTo>
                  <a:cubicBezTo>
                    <a:pt x="684" y="98"/>
                    <a:pt x="647" y="98"/>
                    <a:pt x="625" y="121"/>
                  </a:cubicBezTo>
                  <a:cubicBezTo>
                    <a:pt x="609" y="137"/>
                    <a:pt x="604" y="161"/>
                    <a:pt x="612" y="181"/>
                  </a:cubicBezTo>
                  <a:cubicBezTo>
                    <a:pt x="572" y="221"/>
                    <a:pt x="572" y="221"/>
                    <a:pt x="572" y="221"/>
                  </a:cubicBezTo>
                  <a:cubicBezTo>
                    <a:pt x="535" y="191"/>
                    <a:pt x="488" y="171"/>
                    <a:pt x="438" y="166"/>
                  </a:cubicBezTo>
                  <a:cubicBezTo>
                    <a:pt x="438" y="110"/>
                    <a:pt x="438" y="110"/>
                    <a:pt x="438" y="110"/>
                  </a:cubicBezTo>
                  <a:cubicBezTo>
                    <a:pt x="457" y="101"/>
                    <a:pt x="471" y="81"/>
                    <a:pt x="471" y="58"/>
                  </a:cubicBezTo>
                  <a:cubicBezTo>
                    <a:pt x="471" y="26"/>
                    <a:pt x="445" y="0"/>
                    <a:pt x="414" y="0"/>
                  </a:cubicBezTo>
                  <a:cubicBezTo>
                    <a:pt x="382" y="0"/>
                    <a:pt x="356" y="26"/>
                    <a:pt x="356" y="58"/>
                  </a:cubicBezTo>
                  <a:cubicBezTo>
                    <a:pt x="356" y="81"/>
                    <a:pt x="370" y="101"/>
                    <a:pt x="390" y="110"/>
                  </a:cubicBezTo>
                  <a:cubicBezTo>
                    <a:pt x="390" y="166"/>
                    <a:pt x="390" y="166"/>
                    <a:pt x="390" y="166"/>
                  </a:cubicBezTo>
                  <a:cubicBezTo>
                    <a:pt x="340" y="170"/>
                    <a:pt x="295" y="190"/>
                    <a:pt x="258" y="219"/>
                  </a:cubicBezTo>
                  <a:cubicBezTo>
                    <a:pt x="221" y="182"/>
                    <a:pt x="221" y="182"/>
                    <a:pt x="221" y="182"/>
                  </a:cubicBezTo>
                  <a:cubicBezTo>
                    <a:pt x="229" y="162"/>
                    <a:pt x="225" y="137"/>
                    <a:pt x="208" y="121"/>
                  </a:cubicBezTo>
                  <a:cubicBezTo>
                    <a:pt x="186" y="98"/>
                    <a:pt x="149" y="98"/>
                    <a:pt x="127" y="121"/>
                  </a:cubicBezTo>
                  <a:cubicBezTo>
                    <a:pt x="105" y="143"/>
                    <a:pt x="105" y="180"/>
                    <a:pt x="127" y="202"/>
                  </a:cubicBezTo>
                  <a:cubicBezTo>
                    <a:pt x="143" y="218"/>
                    <a:pt x="166" y="223"/>
                    <a:pt x="187" y="216"/>
                  </a:cubicBezTo>
                  <a:cubicBezTo>
                    <a:pt x="223" y="253"/>
                    <a:pt x="223" y="253"/>
                    <a:pt x="223" y="253"/>
                  </a:cubicBezTo>
                  <a:cubicBezTo>
                    <a:pt x="191" y="291"/>
                    <a:pt x="170" y="338"/>
                    <a:pt x="165" y="391"/>
                  </a:cubicBezTo>
                  <a:cubicBezTo>
                    <a:pt x="110" y="391"/>
                    <a:pt x="110" y="391"/>
                    <a:pt x="110" y="391"/>
                  </a:cubicBezTo>
                  <a:cubicBezTo>
                    <a:pt x="101" y="371"/>
                    <a:pt x="81" y="357"/>
                    <a:pt x="58" y="357"/>
                  </a:cubicBezTo>
                  <a:cubicBezTo>
                    <a:pt x="26" y="357"/>
                    <a:pt x="0" y="383"/>
                    <a:pt x="0" y="415"/>
                  </a:cubicBezTo>
                  <a:cubicBezTo>
                    <a:pt x="0" y="446"/>
                    <a:pt x="26" y="472"/>
                    <a:pt x="58" y="472"/>
                  </a:cubicBezTo>
                  <a:cubicBezTo>
                    <a:pt x="81" y="472"/>
                    <a:pt x="101" y="458"/>
                    <a:pt x="110" y="439"/>
                  </a:cubicBezTo>
                  <a:cubicBezTo>
                    <a:pt x="165" y="439"/>
                    <a:pt x="165" y="439"/>
                    <a:pt x="165" y="439"/>
                  </a:cubicBezTo>
                  <a:cubicBezTo>
                    <a:pt x="170" y="491"/>
                    <a:pt x="192" y="539"/>
                    <a:pt x="224" y="577"/>
                  </a:cubicBezTo>
                  <a:cubicBezTo>
                    <a:pt x="188" y="614"/>
                    <a:pt x="188" y="614"/>
                    <a:pt x="188" y="614"/>
                  </a:cubicBezTo>
                  <a:cubicBezTo>
                    <a:pt x="167" y="606"/>
                    <a:pt x="143" y="610"/>
                    <a:pt x="127" y="627"/>
                  </a:cubicBezTo>
                  <a:cubicBezTo>
                    <a:pt x="105" y="649"/>
                    <a:pt x="105" y="686"/>
                    <a:pt x="127" y="708"/>
                  </a:cubicBezTo>
                  <a:cubicBezTo>
                    <a:pt x="149" y="731"/>
                    <a:pt x="186" y="731"/>
                    <a:pt x="208" y="708"/>
                  </a:cubicBezTo>
                  <a:cubicBezTo>
                    <a:pt x="225" y="692"/>
                    <a:pt x="229" y="668"/>
                    <a:pt x="222" y="647"/>
                  </a:cubicBezTo>
                  <a:cubicBezTo>
                    <a:pt x="259" y="610"/>
                    <a:pt x="259" y="610"/>
                    <a:pt x="259" y="610"/>
                  </a:cubicBezTo>
                  <a:cubicBezTo>
                    <a:pt x="296" y="639"/>
                    <a:pt x="341" y="658"/>
                    <a:pt x="390" y="663"/>
                  </a:cubicBezTo>
                  <a:cubicBezTo>
                    <a:pt x="390" y="715"/>
                    <a:pt x="390" y="715"/>
                    <a:pt x="390" y="715"/>
                  </a:cubicBezTo>
                  <a:cubicBezTo>
                    <a:pt x="371" y="724"/>
                    <a:pt x="357" y="744"/>
                    <a:pt x="357" y="767"/>
                  </a:cubicBezTo>
                  <a:cubicBezTo>
                    <a:pt x="357" y="799"/>
                    <a:pt x="383" y="825"/>
                    <a:pt x="414" y="825"/>
                  </a:cubicBezTo>
                  <a:cubicBezTo>
                    <a:pt x="446" y="825"/>
                    <a:pt x="472" y="799"/>
                    <a:pt x="472" y="767"/>
                  </a:cubicBezTo>
                  <a:cubicBezTo>
                    <a:pt x="472" y="744"/>
                    <a:pt x="458" y="724"/>
                    <a:pt x="438" y="715"/>
                  </a:cubicBezTo>
                  <a:cubicBezTo>
                    <a:pt x="438" y="663"/>
                    <a:pt x="438" y="663"/>
                    <a:pt x="438" y="663"/>
                  </a:cubicBezTo>
                  <a:cubicBezTo>
                    <a:pt x="489" y="658"/>
                    <a:pt x="534" y="638"/>
                    <a:pt x="572" y="607"/>
                  </a:cubicBezTo>
                  <a:cubicBezTo>
                    <a:pt x="612" y="647"/>
                    <a:pt x="612" y="647"/>
                    <a:pt x="612" y="647"/>
                  </a:cubicBezTo>
                  <a:cubicBezTo>
                    <a:pt x="604" y="668"/>
                    <a:pt x="609" y="692"/>
                    <a:pt x="625" y="708"/>
                  </a:cubicBezTo>
                  <a:cubicBezTo>
                    <a:pt x="647" y="731"/>
                    <a:pt x="684" y="731"/>
                    <a:pt x="706" y="708"/>
                  </a:cubicBezTo>
                  <a:cubicBezTo>
                    <a:pt x="729" y="686"/>
                    <a:pt x="729" y="649"/>
                    <a:pt x="706" y="627"/>
                  </a:cubicBezTo>
                  <a:cubicBezTo>
                    <a:pt x="690" y="610"/>
                    <a:pt x="666" y="606"/>
                    <a:pt x="646" y="614"/>
                  </a:cubicBezTo>
                  <a:cubicBezTo>
                    <a:pt x="606" y="574"/>
                    <a:pt x="606" y="574"/>
                    <a:pt x="606" y="574"/>
                  </a:cubicBezTo>
                  <a:cubicBezTo>
                    <a:pt x="637" y="536"/>
                    <a:pt x="657" y="489"/>
                    <a:pt x="662" y="438"/>
                  </a:cubicBezTo>
                  <a:cubicBezTo>
                    <a:pt x="718" y="438"/>
                    <a:pt x="718" y="438"/>
                    <a:pt x="718" y="438"/>
                  </a:cubicBezTo>
                  <a:cubicBezTo>
                    <a:pt x="727" y="458"/>
                    <a:pt x="747" y="472"/>
                    <a:pt x="770" y="472"/>
                  </a:cubicBezTo>
                  <a:cubicBezTo>
                    <a:pt x="802" y="472"/>
                    <a:pt x="828" y="446"/>
                    <a:pt x="828" y="414"/>
                  </a:cubicBezTo>
                  <a:cubicBezTo>
                    <a:pt x="828" y="382"/>
                    <a:pt x="802" y="357"/>
                    <a:pt x="770" y="357"/>
                  </a:cubicBezTo>
                  <a:close/>
                  <a:moveTo>
                    <a:pt x="414" y="616"/>
                  </a:moveTo>
                  <a:cubicBezTo>
                    <a:pt x="302" y="616"/>
                    <a:pt x="212" y="525"/>
                    <a:pt x="212" y="414"/>
                  </a:cubicBezTo>
                  <a:cubicBezTo>
                    <a:pt x="212" y="303"/>
                    <a:pt x="302" y="213"/>
                    <a:pt x="414" y="213"/>
                  </a:cubicBezTo>
                  <a:cubicBezTo>
                    <a:pt x="525" y="213"/>
                    <a:pt x="615" y="303"/>
                    <a:pt x="615" y="414"/>
                  </a:cubicBezTo>
                  <a:cubicBezTo>
                    <a:pt x="615" y="525"/>
                    <a:pt x="525" y="616"/>
                    <a:pt x="414" y="616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254000" prstMaterial="softEdge">
              <a:contourClr>
                <a:schemeClr val="tx1"/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GB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" name="Freeform 9">
              <a:extLst>
                <a:ext uri="{FF2B5EF4-FFF2-40B4-BE49-F238E27FC236}">
                  <a16:creationId xmlns="" xmlns:a16="http://schemas.microsoft.com/office/drawing/2014/main" id="{A43E1B2D-2365-4A82-9A14-8BF28646723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1800000">
              <a:off x="7701648" y="1690019"/>
              <a:ext cx="133590" cy="133118"/>
            </a:xfrm>
            <a:custGeom>
              <a:avLst/>
              <a:gdLst>
                <a:gd name="T0" fmla="*/ 770 w 828"/>
                <a:gd name="T1" fmla="*/ 357 h 825"/>
                <a:gd name="T2" fmla="*/ 718 w 828"/>
                <a:gd name="T3" fmla="*/ 390 h 825"/>
                <a:gd name="T4" fmla="*/ 662 w 828"/>
                <a:gd name="T5" fmla="*/ 390 h 825"/>
                <a:gd name="T6" fmla="*/ 606 w 828"/>
                <a:gd name="T7" fmla="*/ 255 h 825"/>
                <a:gd name="T8" fmla="*/ 646 w 828"/>
                <a:gd name="T9" fmla="*/ 215 h 825"/>
                <a:gd name="T10" fmla="*/ 706 w 828"/>
                <a:gd name="T11" fmla="*/ 202 h 825"/>
                <a:gd name="T12" fmla="*/ 706 w 828"/>
                <a:gd name="T13" fmla="*/ 121 h 825"/>
                <a:gd name="T14" fmla="*/ 625 w 828"/>
                <a:gd name="T15" fmla="*/ 121 h 825"/>
                <a:gd name="T16" fmla="*/ 612 w 828"/>
                <a:gd name="T17" fmla="*/ 181 h 825"/>
                <a:gd name="T18" fmla="*/ 572 w 828"/>
                <a:gd name="T19" fmla="*/ 221 h 825"/>
                <a:gd name="T20" fmla="*/ 438 w 828"/>
                <a:gd name="T21" fmla="*/ 166 h 825"/>
                <a:gd name="T22" fmla="*/ 438 w 828"/>
                <a:gd name="T23" fmla="*/ 110 h 825"/>
                <a:gd name="T24" fmla="*/ 471 w 828"/>
                <a:gd name="T25" fmla="*/ 58 h 825"/>
                <a:gd name="T26" fmla="*/ 414 w 828"/>
                <a:gd name="T27" fmla="*/ 0 h 825"/>
                <a:gd name="T28" fmla="*/ 356 w 828"/>
                <a:gd name="T29" fmla="*/ 58 h 825"/>
                <a:gd name="T30" fmla="*/ 390 w 828"/>
                <a:gd name="T31" fmla="*/ 110 h 825"/>
                <a:gd name="T32" fmla="*/ 390 w 828"/>
                <a:gd name="T33" fmla="*/ 166 h 825"/>
                <a:gd name="T34" fmla="*/ 258 w 828"/>
                <a:gd name="T35" fmla="*/ 219 h 825"/>
                <a:gd name="T36" fmla="*/ 221 w 828"/>
                <a:gd name="T37" fmla="*/ 182 h 825"/>
                <a:gd name="T38" fmla="*/ 208 w 828"/>
                <a:gd name="T39" fmla="*/ 121 h 825"/>
                <a:gd name="T40" fmla="*/ 127 w 828"/>
                <a:gd name="T41" fmla="*/ 121 h 825"/>
                <a:gd name="T42" fmla="*/ 127 w 828"/>
                <a:gd name="T43" fmla="*/ 202 h 825"/>
                <a:gd name="T44" fmla="*/ 187 w 828"/>
                <a:gd name="T45" fmla="*/ 216 h 825"/>
                <a:gd name="T46" fmla="*/ 223 w 828"/>
                <a:gd name="T47" fmla="*/ 253 h 825"/>
                <a:gd name="T48" fmla="*/ 165 w 828"/>
                <a:gd name="T49" fmla="*/ 391 h 825"/>
                <a:gd name="T50" fmla="*/ 110 w 828"/>
                <a:gd name="T51" fmla="*/ 391 h 825"/>
                <a:gd name="T52" fmla="*/ 58 w 828"/>
                <a:gd name="T53" fmla="*/ 357 h 825"/>
                <a:gd name="T54" fmla="*/ 0 w 828"/>
                <a:gd name="T55" fmla="*/ 415 h 825"/>
                <a:gd name="T56" fmla="*/ 58 w 828"/>
                <a:gd name="T57" fmla="*/ 472 h 825"/>
                <a:gd name="T58" fmla="*/ 110 w 828"/>
                <a:gd name="T59" fmla="*/ 439 h 825"/>
                <a:gd name="T60" fmla="*/ 165 w 828"/>
                <a:gd name="T61" fmla="*/ 439 h 825"/>
                <a:gd name="T62" fmla="*/ 224 w 828"/>
                <a:gd name="T63" fmla="*/ 577 h 825"/>
                <a:gd name="T64" fmla="*/ 188 w 828"/>
                <a:gd name="T65" fmla="*/ 614 h 825"/>
                <a:gd name="T66" fmla="*/ 127 w 828"/>
                <a:gd name="T67" fmla="*/ 627 h 825"/>
                <a:gd name="T68" fmla="*/ 127 w 828"/>
                <a:gd name="T69" fmla="*/ 708 h 825"/>
                <a:gd name="T70" fmla="*/ 208 w 828"/>
                <a:gd name="T71" fmla="*/ 708 h 825"/>
                <a:gd name="T72" fmla="*/ 222 w 828"/>
                <a:gd name="T73" fmla="*/ 647 h 825"/>
                <a:gd name="T74" fmla="*/ 259 w 828"/>
                <a:gd name="T75" fmla="*/ 610 h 825"/>
                <a:gd name="T76" fmla="*/ 390 w 828"/>
                <a:gd name="T77" fmla="*/ 663 h 825"/>
                <a:gd name="T78" fmla="*/ 390 w 828"/>
                <a:gd name="T79" fmla="*/ 715 h 825"/>
                <a:gd name="T80" fmla="*/ 357 w 828"/>
                <a:gd name="T81" fmla="*/ 767 h 825"/>
                <a:gd name="T82" fmla="*/ 414 w 828"/>
                <a:gd name="T83" fmla="*/ 825 h 825"/>
                <a:gd name="T84" fmla="*/ 472 w 828"/>
                <a:gd name="T85" fmla="*/ 767 h 825"/>
                <a:gd name="T86" fmla="*/ 438 w 828"/>
                <a:gd name="T87" fmla="*/ 715 h 825"/>
                <a:gd name="T88" fmla="*/ 438 w 828"/>
                <a:gd name="T89" fmla="*/ 663 h 825"/>
                <a:gd name="T90" fmla="*/ 572 w 828"/>
                <a:gd name="T91" fmla="*/ 607 h 825"/>
                <a:gd name="T92" fmla="*/ 612 w 828"/>
                <a:gd name="T93" fmla="*/ 647 h 825"/>
                <a:gd name="T94" fmla="*/ 625 w 828"/>
                <a:gd name="T95" fmla="*/ 708 h 825"/>
                <a:gd name="T96" fmla="*/ 706 w 828"/>
                <a:gd name="T97" fmla="*/ 708 h 825"/>
                <a:gd name="T98" fmla="*/ 706 w 828"/>
                <a:gd name="T99" fmla="*/ 627 h 825"/>
                <a:gd name="T100" fmla="*/ 646 w 828"/>
                <a:gd name="T101" fmla="*/ 614 h 825"/>
                <a:gd name="T102" fmla="*/ 606 w 828"/>
                <a:gd name="T103" fmla="*/ 574 h 825"/>
                <a:gd name="T104" fmla="*/ 662 w 828"/>
                <a:gd name="T105" fmla="*/ 438 h 825"/>
                <a:gd name="T106" fmla="*/ 718 w 828"/>
                <a:gd name="T107" fmla="*/ 438 h 825"/>
                <a:gd name="T108" fmla="*/ 770 w 828"/>
                <a:gd name="T109" fmla="*/ 472 h 825"/>
                <a:gd name="T110" fmla="*/ 828 w 828"/>
                <a:gd name="T111" fmla="*/ 414 h 825"/>
                <a:gd name="T112" fmla="*/ 770 w 828"/>
                <a:gd name="T113" fmla="*/ 357 h 825"/>
                <a:gd name="T114" fmla="*/ 414 w 828"/>
                <a:gd name="T115" fmla="*/ 616 h 825"/>
                <a:gd name="T116" fmla="*/ 212 w 828"/>
                <a:gd name="T117" fmla="*/ 414 h 825"/>
                <a:gd name="T118" fmla="*/ 414 w 828"/>
                <a:gd name="T119" fmla="*/ 213 h 825"/>
                <a:gd name="T120" fmla="*/ 615 w 828"/>
                <a:gd name="T121" fmla="*/ 414 h 825"/>
                <a:gd name="T122" fmla="*/ 414 w 828"/>
                <a:gd name="T123" fmla="*/ 616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8" h="825">
                  <a:moveTo>
                    <a:pt x="770" y="357"/>
                  </a:moveTo>
                  <a:cubicBezTo>
                    <a:pt x="747" y="357"/>
                    <a:pt x="727" y="370"/>
                    <a:pt x="718" y="390"/>
                  </a:cubicBezTo>
                  <a:cubicBezTo>
                    <a:pt x="662" y="390"/>
                    <a:pt x="662" y="390"/>
                    <a:pt x="662" y="390"/>
                  </a:cubicBezTo>
                  <a:cubicBezTo>
                    <a:pt x="657" y="339"/>
                    <a:pt x="637" y="293"/>
                    <a:pt x="606" y="255"/>
                  </a:cubicBezTo>
                  <a:cubicBezTo>
                    <a:pt x="646" y="215"/>
                    <a:pt x="646" y="215"/>
                    <a:pt x="646" y="215"/>
                  </a:cubicBezTo>
                  <a:cubicBezTo>
                    <a:pt x="666" y="223"/>
                    <a:pt x="690" y="219"/>
                    <a:pt x="706" y="202"/>
                  </a:cubicBezTo>
                  <a:cubicBezTo>
                    <a:pt x="729" y="180"/>
                    <a:pt x="729" y="143"/>
                    <a:pt x="706" y="121"/>
                  </a:cubicBezTo>
                  <a:cubicBezTo>
                    <a:pt x="684" y="98"/>
                    <a:pt x="647" y="98"/>
                    <a:pt x="625" y="121"/>
                  </a:cubicBezTo>
                  <a:cubicBezTo>
                    <a:pt x="609" y="137"/>
                    <a:pt x="604" y="161"/>
                    <a:pt x="612" y="181"/>
                  </a:cubicBezTo>
                  <a:cubicBezTo>
                    <a:pt x="572" y="221"/>
                    <a:pt x="572" y="221"/>
                    <a:pt x="572" y="221"/>
                  </a:cubicBezTo>
                  <a:cubicBezTo>
                    <a:pt x="535" y="191"/>
                    <a:pt x="488" y="171"/>
                    <a:pt x="438" y="166"/>
                  </a:cubicBezTo>
                  <a:cubicBezTo>
                    <a:pt x="438" y="110"/>
                    <a:pt x="438" y="110"/>
                    <a:pt x="438" y="110"/>
                  </a:cubicBezTo>
                  <a:cubicBezTo>
                    <a:pt x="457" y="101"/>
                    <a:pt x="471" y="81"/>
                    <a:pt x="471" y="58"/>
                  </a:cubicBezTo>
                  <a:cubicBezTo>
                    <a:pt x="471" y="26"/>
                    <a:pt x="445" y="0"/>
                    <a:pt x="414" y="0"/>
                  </a:cubicBezTo>
                  <a:cubicBezTo>
                    <a:pt x="382" y="0"/>
                    <a:pt x="356" y="26"/>
                    <a:pt x="356" y="58"/>
                  </a:cubicBezTo>
                  <a:cubicBezTo>
                    <a:pt x="356" y="81"/>
                    <a:pt x="370" y="101"/>
                    <a:pt x="390" y="110"/>
                  </a:cubicBezTo>
                  <a:cubicBezTo>
                    <a:pt x="390" y="166"/>
                    <a:pt x="390" y="166"/>
                    <a:pt x="390" y="166"/>
                  </a:cubicBezTo>
                  <a:cubicBezTo>
                    <a:pt x="340" y="170"/>
                    <a:pt x="295" y="190"/>
                    <a:pt x="258" y="219"/>
                  </a:cubicBezTo>
                  <a:cubicBezTo>
                    <a:pt x="221" y="182"/>
                    <a:pt x="221" y="182"/>
                    <a:pt x="221" y="182"/>
                  </a:cubicBezTo>
                  <a:cubicBezTo>
                    <a:pt x="229" y="162"/>
                    <a:pt x="225" y="137"/>
                    <a:pt x="208" y="121"/>
                  </a:cubicBezTo>
                  <a:cubicBezTo>
                    <a:pt x="186" y="98"/>
                    <a:pt x="149" y="98"/>
                    <a:pt x="127" y="121"/>
                  </a:cubicBezTo>
                  <a:cubicBezTo>
                    <a:pt x="105" y="143"/>
                    <a:pt x="105" y="180"/>
                    <a:pt x="127" y="202"/>
                  </a:cubicBezTo>
                  <a:cubicBezTo>
                    <a:pt x="143" y="218"/>
                    <a:pt x="166" y="223"/>
                    <a:pt x="187" y="216"/>
                  </a:cubicBezTo>
                  <a:cubicBezTo>
                    <a:pt x="223" y="253"/>
                    <a:pt x="223" y="253"/>
                    <a:pt x="223" y="253"/>
                  </a:cubicBezTo>
                  <a:cubicBezTo>
                    <a:pt x="191" y="291"/>
                    <a:pt x="170" y="338"/>
                    <a:pt x="165" y="391"/>
                  </a:cubicBezTo>
                  <a:cubicBezTo>
                    <a:pt x="110" y="391"/>
                    <a:pt x="110" y="391"/>
                    <a:pt x="110" y="391"/>
                  </a:cubicBezTo>
                  <a:cubicBezTo>
                    <a:pt x="101" y="371"/>
                    <a:pt x="81" y="357"/>
                    <a:pt x="58" y="357"/>
                  </a:cubicBezTo>
                  <a:cubicBezTo>
                    <a:pt x="26" y="357"/>
                    <a:pt x="0" y="383"/>
                    <a:pt x="0" y="415"/>
                  </a:cubicBezTo>
                  <a:cubicBezTo>
                    <a:pt x="0" y="446"/>
                    <a:pt x="26" y="472"/>
                    <a:pt x="58" y="472"/>
                  </a:cubicBezTo>
                  <a:cubicBezTo>
                    <a:pt x="81" y="472"/>
                    <a:pt x="101" y="458"/>
                    <a:pt x="110" y="439"/>
                  </a:cubicBezTo>
                  <a:cubicBezTo>
                    <a:pt x="165" y="439"/>
                    <a:pt x="165" y="439"/>
                    <a:pt x="165" y="439"/>
                  </a:cubicBezTo>
                  <a:cubicBezTo>
                    <a:pt x="170" y="491"/>
                    <a:pt x="192" y="539"/>
                    <a:pt x="224" y="577"/>
                  </a:cubicBezTo>
                  <a:cubicBezTo>
                    <a:pt x="188" y="614"/>
                    <a:pt x="188" y="614"/>
                    <a:pt x="188" y="614"/>
                  </a:cubicBezTo>
                  <a:cubicBezTo>
                    <a:pt x="167" y="606"/>
                    <a:pt x="143" y="610"/>
                    <a:pt x="127" y="627"/>
                  </a:cubicBezTo>
                  <a:cubicBezTo>
                    <a:pt x="105" y="649"/>
                    <a:pt x="105" y="686"/>
                    <a:pt x="127" y="708"/>
                  </a:cubicBezTo>
                  <a:cubicBezTo>
                    <a:pt x="149" y="731"/>
                    <a:pt x="186" y="731"/>
                    <a:pt x="208" y="708"/>
                  </a:cubicBezTo>
                  <a:cubicBezTo>
                    <a:pt x="225" y="692"/>
                    <a:pt x="229" y="668"/>
                    <a:pt x="222" y="647"/>
                  </a:cubicBezTo>
                  <a:cubicBezTo>
                    <a:pt x="259" y="610"/>
                    <a:pt x="259" y="610"/>
                    <a:pt x="259" y="610"/>
                  </a:cubicBezTo>
                  <a:cubicBezTo>
                    <a:pt x="296" y="639"/>
                    <a:pt x="341" y="658"/>
                    <a:pt x="390" y="663"/>
                  </a:cubicBezTo>
                  <a:cubicBezTo>
                    <a:pt x="390" y="715"/>
                    <a:pt x="390" y="715"/>
                    <a:pt x="390" y="715"/>
                  </a:cubicBezTo>
                  <a:cubicBezTo>
                    <a:pt x="371" y="724"/>
                    <a:pt x="357" y="744"/>
                    <a:pt x="357" y="767"/>
                  </a:cubicBezTo>
                  <a:cubicBezTo>
                    <a:pt x="357" y="799"/>
                    <a:pt x="383" y="825"/>
                    <a:pt x="414" y="825"/>
                  </a:cubicBezTo>
                  <a:cubicBezTo>
                    <a:pt x="446" y="825"/>
                    <a:pt x="472" y="799"/>
                    <a:pt x="472" y="767"/>
                  </a:cubicBezTo>
                  <a:cubicBezTo>
                    <a:pt x="472" y="744"/>
                    <a:pt x="458" y="724"/>
                    <a:pt x="438" y="715"/>
                  </a:cubicBezTo>
                  <a:cubicBezTo>
                    <a:pt x="438" y="663"/>
                    <a:pt x="438" y="663"/>
                    <a:pt x="438" y="663"/>
                  </a:cubicBezTo>
                  <a:cubicBezTo>
                    <a:pt x="489" y="658"/>
                    <a:pt x="534" y="638"/>
                    <a:pt x="572" y="607"/>
                  </a:cubicBezTo>
                  <a:cubicBezTo>
                    <a:pt x="612" y="647"/>
                    <a:pt x="612" y="647"/>
                    <a:pt x="612" y="647"/>
                  </a:cubicBezTo>
                  <a:cubicBezTo>
                    <a:pt x="604" y="668"/>
                    <a:pt x="609" y="692"/>
                    <a:pt x="625" y="708"/>
                  </a:cubicBezTo>
                  <a:cubicBezTo>
                    <a:pt x="647" y="731"/>
                    <a:pt x="684" y="731"/>
                    <a:pt x="706" y="708"/>
                  </a:cubicBezTo>
                  <a:cubicBezTo>
                    <a:pt x="729" y="686"/>
                    <a:pt x="729" y="649"/>
                    <a:pt x="706" y="627"/>
                  </a:cubicBezTo>
                  <a:cubicBezTo>
                    <a:pt x="690" y="610"/>
                    <a:pt x="666" y="606"/>
                    <a:pt x="646" y="614"/>
                  </a:cubicBezTo>
                  <a:cubicBezTo>
                    <a:pt x="606" y="574"/>
                    <a:pt x="606" y="574"/>
                    <a:pt x="606" y="574"/>
                  </a:cubicBezTo>
                  <a:cubicBezTo>
                    <a:pt x="637" y="536"/>
                    <a:pt x="657" y="489"/>
                    <a:pt x="662" y="438"/>
                  </a:cubicBezTo>
                  <a:cubicBezTo>
                    <a:pt x="718" y="438"/>
                    <a:pt x="718" y="438"/>
                    <a:pt x="718" y="438"/>
                  </a:cubicBezTo>
                  <a:cubicBezTo>
                    <a:pt x="727" y="458"/>
                    <a:pt x="747" y="472"/>
                    <a:pt x="770" y="472"/>
                  </a:cubicBezTo>
                  <a:cubicBezTo>
                    <a:pt x="802" y="472"/>
                    <a:pt x="828" y="446"/>
                    <a:pt x="828" y="414"/>
                  </a:cubicBezTo>
                  <a:cubicBezTo>
                    <a:pt x="828" y="382"/>
                    <a:pt x="802" y="357"/>
                    <a:pt x="770" y="357"/>
                  </a:cubicBezTo>
                  <a:close/>
                  <a:moveTo>
                    <a:pt x="414" y="616"/>
                  </a:moveTo>
                  <a:cubicBezTo>
                    <a:pt x="302" y="616"/>
                    <a:pt x="212" y="525"/>
                    <a:pt x="212" y="414"/>
                  </a:cubicBezTo>
                  <a:cubicBezTo>
                    <a:pt x="212" y="303"/>
                    <a:pt x="302" y="213"/>
                    <a:pt x="414" y="213"/>
                  </a:cubicBezTo>
                  <a:cubicBezTo>
                    <a:pt x="525" y="213"/>
                    <a:pt x="615" y="303"/>
                    <a:pt x="615" y="414"/>
                  </a:cubicBezTo>
                  <a:cubicBezTo>
                    <a:pt x="615" y="525"/>
                    <a:pt x="525" y="616"/>
                    <a:pt x="414" y="616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254000" prstMaterial="softEdge">
              <a:contourClr>
                <a:schemeClr val="tx1"/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GB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" name="Freeform 9">
              <a:extLst>
                <a:ext uri="{FF2B5EF4-FFF2-40B4-BE49-F238E27FC236}">
                  <a16:creationId xmlns="" xmlns:a16="http://schemas.microsoft.com/office/drawing/2014/main" id="{1646D10C-FF96-4EF9-8DE2-01557BF77DA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900000">
              <a:off x="5646768" y="4388622"/>
              <a:ext cx="901990" cy="898811"/>
            </a:xfrm>
            <a:custGeom>
              <a:avLst/>
              <a:gdLst>
                <a:gd name="T0" fmla="*/ 770 w 828"/>
                <a:gd name="T1" fmla="*/ 357 h 825"/>
                <a:gd name="T2" fmla="*/ 718 w 828"/>
                <a:gd name="T3" fmla="*/ 390 h 825"/>
                <a:gd name="T4" fmla="*/ 662 w 828"/>
                <a:gd name="T5" fmla="*/ 390 h 825"/>
                <a:gd name="T6" fmla="*/ 606 w 828"/>
                <a:gd name="T7" fmla="*/ 255 h 825"/>
                <a:gd name="T8" fmla="*/ 646 w 828"/>
                <a:gd name="T9" fmla="*/ 215 h 825"/>
                <a:gd name="T10" fmla="*/ 706 w 828"/>
                <a:gd name="T11" fmla="*/ 202 h 825"/>
                <a:gd name="T12" fmla="*/ 706 w 828"/>
                <a:gd name="T13" fmla="*/ 121 h 825"/>
                <a:gd name="T14" fmla="*/ 625 w 828"/>
                <a:gd name="T15" fmla="*/ 121 h 825"/>
                <a:gd name="T16" fmla="*/ 612 w 828"/>
                <a:gd name="T17" fmla="*/ 181 h 825"/>
                <a:gd name="T18" fmla="*/ 572 w 828"/>
                <a:gd name="T19" fmla="*/ 221 h 825"/>
                <a:gd name="T20" fmla="*/ 438 w 828"/>
                <a:gd name="T21" fmla="*/ 166 h 825"/>
                <a:gd name="T22" fmla="*/ 438 w 828"/>
                <a:gd name="T23" fmla="*/ 110 h 825"/>
                <a:gd name="T24" fmla="*/ 471 w 828"/>
                <a:gd name="T25" fmla="*/ 58 h 825"/>
                <a:gd name="T26" fmla="*/ 414 w 828"/>
                <a:gd name="T27" fmla="*/ 0 h 825"/>
                <a:gd name="T28" fmla="*/ 356 w 828"/>
                <a:gd name="T29" fmla="*/ 58 h 825"/>
                <a:gd name="T30" fmla="*/ 390 w 828"/>
                <a:gd name="T31" fmla="*/ 110 h 825"/>
                <a:gd name="T32" fmla="*/ 390 w 828"/>
                <a:gd name="T33" fmla="*/ 166 h 825"/>
                <a:gd name="T34" fmla="*/ 258 w 828"/>
                <a:gd name="T35" fmla="*/ 219 h 825"/>
                <a:gd name="T36" fmla="*/ 221 w 828"/>
                <a:gd name="T37" fmla="*/ 182 h 825"/>
                <a:gd name="T38" fmla="*/ 208 w 828"/>
                <a:gd name="T39" fmla="*/ 121 h 825"/>
                <a:gd name="T40" fmla="*/ 127 w 828"/>
                <a:gd name="T41" fmla="*/ 121 h 825"/>
                <a:gd name="T42" fmla="*/ 127 w 828"/>
                <a:gd name="T43" fmla="*/ 202 h 825"/>
                <a:gd name="T44" fmla="*/ 187 w 828"/>
                <a:gd name="T45" fmla="*/ 216 h 825"/>
                <a:gd name="T46" fmla="*/ 223 w 828"/>
                <a:gd name="T47" fmla="*/ 253 h 825"/>
                <a:gd name="T48" fmla="*/ 165 w 828"/>
                <a:gd name="T49" fmla="*/ 391 h 825"/>
                <a:gd name="T50" fmla="*/ 110 w 828"/>
                <a:gd name="T51" fmla="*/ 391 h 825"/>
                <a:gd name="T52" fmla="*/ 58 w 828"/>
                <a:gd name="T53" fmla="*/ 357 h 825"/>
                <a:gd name="T54" fmla="*/ 0 w 828"/>
                <a:gd name="T55" fmla="*/ 415 h 825"/>
                <a:gd name="T56" fmla="*/ 58 w 828"/>
                <a:gd name="T57" fmla="*/ 472 h 825"/>
                <a:gd name="T58" fmla="*/ 110 w 828"/>
                <a:gd name="T59" fmla="*/ 439 h 825"/>
                <a:gd name="T60" fmla="*/ 165 w 828"/>
                <a:gd name="T61" fmla="*/ 439 h 825"/>
                <a:gd name="T62" fmla="*/ 224 w 828"/>
                <a:gd name="T63" fmla="*/ 577 h 825"/>
                <a:gd name="T64" fmla="*/ 188 w 828"/>
                <a:gd name="T65" fmla="*/ 614 h 825"/>
                <a:gd name="T66" fmla="*/ 127 w 828"/>
                <a:gd name="T67" fmla="*/ 627 h 825"/>
                <a:gd name="T68" fmla="*/ 127 w 828"/>
                <a:gd name="T69" fmla="*/ 708 h 825"/>
                <a:gd name="T70" fmla="*/ 208 w 828"/>
                <a:gd name="T71" fmla="*/ 708 h 825"/>
                <a:gd name="T72" fmla="*/ 222 w 828"/>
                <a:gd name="T73" fmla="*/ 647 h 825"/>
                <a:gd name="T74" fmla="*/ 259 w 828"/>
                <a:gd name="T75" fmla="*/ 610 h 825"/>
                <a:gd name="T76" fmla="*/ 390 w 828"/>
                <a:gd name="T77" fmla="*/ 663 h 825"/>
                <a:gd name="T78" fmla="*/ 390 w 828"/>
                <a:gd name="T79" fmla="*/ 715 h 825"/>
                <a:gd name="T80" fmla="*/ 357 w 828"/>
                <a:gd name="T81" fmla="*/ 767 h 825"/>
                <a:gd name="T82" fmla="*/ 414 w 828"/>
                <a:gd name="T83" fmla="*/ 825 h 825"/>
                <a:gd name="T84" fmla="*/ 472 w 828"/>
                <a:gd name="T85" fmla="*/ 767 h 825"/>
                <a:gd name="T86" fmla="*/ 438 w 828"/>
                <a:gd name="T87" fmla="*/ 715 h 825"/>
                <a:gd name="T88" fmla="*/ 438 w 828"/>
                <a:gd name="T89" fmla="*/ 663 h 825"/>
                <a:gd name="T90" fmla="*/ 572 w 828"/>
                <a:gd name="T91" fmla="*/ 607 h 825"/>
                <a:gd name="T92" fmla="*/ 612 w 828"/>
                <a:gd name="T93" fmla="*/ 647 h 825"/>
                <a:gd name="T94" fmla="*/ 625 w 828"/>
                <a:gd name="T95" fmla="*/ 708 h 825"/>
                <a:gd name="T96" fmla="*/ 706 w 828"/>
                <a:gd name="T97" fmla="*/ 708 h 825"/>
                <a:gd name="T98" fmla="*/ 706 w 828"/>
                <a:gd name="T99" fmla="*/ 627 h 825"/>
                <a:gd name="T100" fmla="*/ 646 w 828"/>
                <a:gd name="T101" fmla="*/ 614 h 825"/>
                <a:gd name="T102" fmla="*/ 606 w 828"/>
                <a:gd name="T103" fmla="*/ 574 h 825"/>
                <a:gd name="T104" fmla="*/ 662 w 828"/>
                <a:gd name="T105" fmla="*/ 438 h 825"/>
                <a:gd name="T106" fmla="*/ 718 w 828"/>
                <a:gd name="T107" fmla="*/ 438 h 825"/>
                <a:gd name="T108" fmla="*/ 770 w 828"/>
                <a:gd name="T109" fmla="*/ 472 h 825"/>
                <a:gd name="T110" fmla="*/ 828 w 828"/>
                <a:gd name="T111" fmla="*/ 414 h 825"/>
                <a:gd name="T112" fmla="*/ 770 w 828"/>
                <a:gd name="T113" fmla="*/ 357 h 825"/>
                <a:gd name="T114" fmla="*/ 414 w 828"/>
                <a:gd name="T115" fmla="*/ 616 h 825"/>
                <a:gd name="T116" fmla="*/ 212 w 828"/>
                <a:gd name="T117" fmla="*/ 414 h 825"/>
                <a:gd name="T118" fmla="*/ 414 w 828"/>
                <a:gd name="T119" fmla="*/ 213 h 825"/>
                <a:gd name="T120" fmla="*/ 615 w 828"/>
                <a:gd name="T121" fmla="*/ 414 h 825"/>
                <a:gd name="T122" fmla="*/ 414 w 828"/>
                <a:gd name="T123" fmla="*/ 616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8" h="825">
                  <a:moveTo>
                    <a:pt x="770" y="357"/>
                  </a:moveTo>
                  <a:cubicBezTo>
                    <a:pt x="747" y="357"/>
                    <a:pt x="727" y="370"/>
                    <a:pt x="718" y="390"/>
                  </a:cubicBezTo>
                  <a:cubicBezTo>
                    <a:pt x="662" y="390"/>
                    <a:pt x="662" y="390"/>
                    <a:pt x="662" y="390"/>
                  </a:cubicBezTo>
                  <a:cubicBezTo>
                    <a:pt x="657" y="339"/>
                    <a:pt x="637" y="293"/>
                    <a:pt x="606" y="255"/>
                  </a:cubicBezTo>
                  <a:cubicBezTo>
                    <a:pt x="646" y="215"/>
                    <a:pt x="646" y="215"/>
                    <a:pt x="646" y="215"/>
                  </a:cubicBezTo>
                  <a:cubicBezTo>
                    <a:pt x="666" y="223"/>
                    <a:pt x="690" y="219"/>
                    <a:pt x="706" y="202"/>
                  </a:cubicBezTo>
                  <a:cubicBezTo>
                    <a:pt x="729" y="180"/>
                    <a:pt x="729" y="143"/>
                    <a:pt x="706" y="121"/>
                  </a:cubicBezTo>
                  <a:cubicBezTo>
                    <a:pt x="684" y="98"/>
                    <a:pt x="647" y="98"/>
                    <a:pt x="625" y="121"/>
                  </a:cubicBezTo>
                  <a:cubicBezTo>
                    <a:pt x="609" y="137"/>
                    <a:pt x="604" y="161"/>
                    <a:pt x="612" y="181"/>
                  </a:cubicBezTo>
                  <a:cubicBezTo>
                    <a:pt x="572" y="221"/>
                    <a:pt x="572" y="221"/>
                    <a:pt x="572" y="221"/>
                  </a:cubicBezTo>
                  <a:cubicBezTo>
                    <a:pt x="535" y="191"/>
                    <a:pt x="488" y="171"/>
                    <a:pt x="438" y="166"/>
                  </a:cubicBezTo>
                  <a:cubicBezTo>
                    <a:pt x="438" y="110"/>
                    <a:pt x="438" y="110"/>
                    <a:pt x="438" y="110"/>
                  </a:cubicBezTo>
                  <a:cubicBezTo>
                    <a:pt x="457" y="101"/>
                    <a:pt x="471" y="81"/>
                    <a:pt x="471" y="58"/>
                  </a:cubicBezTo>
                  <a:cubicBezTo>
                    <a:pt x="471" y="26"/>
                    <a:pt x="445" y="0"/>
                    <a:pt x="414" y="0"/>
                  </a:cubicBezTo>
                  <a:cubicBezTo>
                    <a:pt x="382" y="0"/>
                    <a:pt x="356" y="26"/>
                    <a:pt x="356" y="58"/>
                  </a:cubicBezTo>
                  <a:cubicBezTo>
                    <a:pt x="356" y="81"/>
                    <a:pt x="370" y="101"/>
                    <a:pt x="390" y="110"/>
                  </a:cubicBezTo>
                  <a:cubicBezTo>
                    <a:pt x="390" y="166"/>
                    <a:pt x="390" y="166"/>
                    <a:pt x="390" y="166"/>
                  </a:cubicBezTo>
                  <a:cubicBezTo>
                    <a:pt x="340" y="170"/>
                    <a:pt x="295" y="190"/>
                    <a:pt x="258" y="219"/>
                  </a:cubicBezTo>
                  <a:cubicBezTo>
                    <a:pt x="221" y="182"/>
                    <a:pt x="221" y="182"/>
                    <a:pt x="221" y="182"/>
                  </a:cubicBezTo>
                  <a:cubicBezTo>
                    <a:pt x="229" y="162"/>
                    <a:pt x="225" y="137"/>
                    <a:pt x="208" y="121"/>
                  </a:cubicBezTo>
                  <a:cubicBezTo>
                    <a:pt x="186" y="98"/>
                    <a:pt x="149" y="98"/>
                    <a:pt x="127" y="121"/>
                  </a:cubicBezTo>
                  <a:cubicBezTo>
                    <a:pt x="105" y="143"/>
                    <a:pt x="105" y="180"/>
                    <a:pt x="127" y="202"/>
                  </a:cubicBezTo>
                  <a:cubicBezTo>
                    <a:pt x="143" y="218"/>
                    <a:pt x="166" y="223"/>
                    <a:pt x="187" y="216"/>
                  </a:cubicBezTo>
                  <a:cubicBezTo>
                    <a:pt x="223" y="253"/>
                    <a:pt x="223" y="253"/>
                    <a:pt x="223" y="253"/>
                  </a:cubicBezTo>
                  <a:cubicBezTo>
                    <a:pt x="191" y="291"/>
                    <a:pt x="170" y="338"/>
                    <a:pt x="165" y="391"/>
                  </a:cubicBezTo>
                  <a:cubicBezTo>
                    <a:pt x="110" y="391"/>
                    <a:pt x="110" y="391"/>
                    <a:pt x="110" y="391"/>
                  </a:cubicBezTo>
                  <a:cubicBezTo>
                    <a:pt x="101" y="371"/>
                    <a:pt x="81" y="357"/>
                    <a:pt x="58" y="357"/>
                  </a:cubicBezTo>
                  <a:cubicBezTo>
                    <a:pt x="26" y="357"/>
                    <a:pt x="0" y="383"/>
                    <a:pt x="0" y="415"/>
                  </a:cubicBezTo>
                  <a:cubicBezTo>
                    <a:pt x="0" y="446"/>
                    <a:pt x="26" y="472"/>
                    <a:pt x="58" y="472"/>
                  </a:cubicBezTo>
                  <a:cubicBezTo>
                    <a:pt x="81" y="472"/>
                    <a:pt x="101" y="458"/>
                    <a:pt x="110" y="439"/>
                  </a:cubicBezTo>
                  <a:cubicBezTo>
                    <a:pt x="165" y="439"/>
                    <a:pt x="165" y="439"/>
                    <a:pt x="165" y="439"/>
                  </a:cubicBezTo>
                  <a:cubicBezTo>
                    <a:pt x="170" y="491"/>
                    <a:pt x="192" y="539"/>
                    <a:pt x="224" y="577"/>
                  </a:cubicBezTo>
                  <a:cubicBezTo>
                    <a:pt x="188" y="614"/>
                    <a:pt x="188" y="614"/>
                    <a:pt x="188" y="614"/>
                  </a:cubicBezTo>
                  <a:cubicBezTo>
                    <a:pt x="167" y="606"/>
                    <a:pt x="143" y="610"/>
                    <a:pt x="127" y="627"/>
                  </a:cubicBezTo>
                  <a:cubicBezTo>
                    <a:pt x="105" y="649"/>
                    <a:pt x="105" y="686"/>
                    <a:pt x="127" y="708"/>
                  </a:cubicBezTo>
                  <a:cubicBezTo>
                    <a:pt x="149" y="731"/>
                    <a:pt x="186" y="731"/>
                    <a:pt x="208" y="708"/>
                  </a:cubicBezTo>
                  <a:cubicBezTo>
                    <a:pt x="225" y="692"/>
                    <a:pt x="229" y="668"/>
                    <a:pt x="222" y="647"/>
                  </a:cubicBezTo>
                  <a:cubicBezTo>
                    <a:pt x="259" y="610"/>
                    <a:pt x="259" y="610"/>
                    <a:pt x="259" y="610"/>
                  </a:cubicBezTo>
                  <a:cubicBezTo>
                    <a:pt x="296" y="639"/>
                    <a:pt x="341" y="658"/>
                    <a:pt x="390" y="663"/>
                  </a:cubicBezTo>
                  <a:cubicBezTo>
                    <a:pt x="390" y="715"/>
                    <a:pt x="390" y="715"/>
                    <a:pt x="390" y="715"/>
                  </a:cubicBezTo>
                  <a:cubicBezTo>
                    <a:pt x="371" y="724"/>
                    <a:pt x="357" y="744"/>
                    <a:pt x="357" y="767"/>
                  </a:cubicBezTo>
                  <a:cubicBezTo>
                    <a:pt x="357" y="799"/>
                    <a:pt x="383" y="825"/>
                    <a:pt x="414" y="825"/>
                  </a:cubicBezTo>
                  <a:cubicBezTo>
                    <a:pt x="446" y="825"/>
                    <a:pt x="472" y="799"/>
                    <a:pt x="472" y="767"/>
                  </a:cubicBezTo>
                  <a:cubicBezTo>
                    <a:pt x="472" y="744"/>
                    <a:pt x="458" y="724"/>
                    <a:pt x="438" y="715"/>
                  </a:cubicBezTo>
                  <a:cubicBezTo>
                    <a:pt x="438" y="663"/>
                    <a:pt x="438" y="663"/>
                    <a:pt x="438" y="663"/>
                  </a:cubicBezTo>
                  <a:cubicBezTo>
                    <a:pt x="489" y="658"/>
                    <a:pt x="534" y="638"/>
                    <a:pt x="572" y="607"/>
                  </a:cubicBezTo>
                  <a:cubicBezTo>
                    <a:pt x="612" y="647"/>
                    <a:pt x="612" y="647"/>
                    <a:pt x="612" y="647"/>
                  </a:cubicBezTo>
                  <a:cubicBezTo>
                    <a:pt x="604" y="668"/>
                    <a:pt x="609" y="692"/>
                    <a:pt x="625" y="708"/>
                  </a:cubicBezTo>
                  <a:cubicBezTo>
                    <a:pt x="647" y="731"/>
                    <a:pt x="684" y="731"/>
                    <a:pt x="706" y="708"/>
                  </a:cubicBezTo>
                  <a:cubicBezTo>
                    <a:pt x="729" y="686"/>
                    <a:pt x="729" y="649"/>
                    <a:pt x="706" y="627"/>
                  </a:cubicBezTo>
                  <a:cubicBezTo>
                    <a:pt x="690" y="610"/>
                    <a:pt x="666" y="606"/>
                    <a:pt x="646" y="614"/>
                  </a:cubicBezTo>
                  <a:cubicBezTo>
                    <a:pt x="606" y="574"/>
                    <a:pt x="606" y="574"/>
                    <a:pt x="606" y="574"/>
                  </a:cubicBezTo>
                  <a:cubicBezTo>
                    <a:pt x="637" y="536"/>
                    <a:pt x="657" y="489"/>
                    <a:pt x="662" y="438"/>
                  </a:cubicBezTo>
                  <a:cubicBezTo>
                    <a:pt x="718" y="438"/>
                    <a:pt x="718" y="438"/>
                    <a:pt x="718" y="438"/>
                  </a:cubicBezTo>
                  <a:cubicBezTo>
                    <a:pt x="727" y="458"/>
                    <a:pt x="747" y="472"/>
                    <a:pt x="770" y="472"/>
                  </a:cubicBezTo>
                  <a:cubicBezTo>
                    <a:pt x="802" y="472"/>
                    <a:pt x="828" y="446"/>
                    <a:pt x="828" y="414"/>
                  </a:cubicBezTo>
                  <a:cubicBezTo>
                    <a:pt x="828" y="382"/>
                    <a:pt x="802" y="357"/>
                    <a:pt x="770" y="357"/>
                  </a:cubicBezTo>
                  <a:close/>
                  <a:moveTo>
                    <a:pt x="414" y="616"/>
                  </a:moveTo>
                  <a:cubicBezTo>
                    <a:pt x="302" y="616"/>
                    <a:pt x="212" y="525"/>
                    <a:pt x="212" y="414"/>
                  </a:cubicBezTo>
                  <a:cubicBezTo>
                    <a:pt x="212" y="303"/>
                    <a:pt x="302" y="213"/>
                    <a:pt x="414" y="213"/>
                  </a:cubicBezTo>
                  <a:cubicBezTo>
                    <a:pt x="525" y="213"/>
                    <a:pt x="615" y="303"/>
                    <a:pt x="615" y="414"/>
                  </a:cubicBezTo>
                  <a:cubicBezTo>
                    <a:pt x="615" y="525"/>
                    <a:pt x="525" y="616"/>
                    <a:pt x="414" y="616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254000" prstMaterial="softEdge">
              <a:contourClr>
                <a:schemeClr val="tx1"/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GB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" name="Freeform 9">
              <a:extLst>
                <a:ext uri="{FF2B5EF4-FFF2-40B4-BE49-F238E27FC236}">
                  <a16:creationId xmlns="" xmlns:a16="http://schemas.microsoft.com/office/drawing/2014/main" id="{7F038EA1-116A-40C8-9B46-05CAF80BAF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1800000">
              <a:off x="7551938" y="2573555"/>
              <a:ext cx="370332" cy="369028"/>
            </a:xfrm>
            <a:custGeom>
              <a:avLst/>
              <a:gdLst>
                <a:gd name="T0" fmla="*/ 770 w 828"/>
                <a:gd name="T1" fmla="*/ 357 h 825"/>
                <a:gd name="T2" fmla="*/ 718 w 828"/>
                <a:gd name="T3" fmla="*/ 390 h 825"/>
                <a:gd name="T4" fmla="*/ 662 w 828"/>
                <a:gd name="T5" fmla="*/ 390 h 825"/>
                <a:gd name="T6" fmla="*/ 606 w 828"/>
                <a:gd name="T7" fmla="*/ 255 h 825"/>
                <a:gd name="T8" fmla="*/ 646 w 828"/>
                <a:gd name="T9" fmla="*/ 215 h 825"/>
                <a:gd name="T10" fmla="*/ 706 w 828"/>
                <a:gd name="T11" fmla="*/ 202 h 825"/>
                <a:gd name="T12" fmla="*/ 706 w 828"/>
                <a:gd name="T13" fmla="*/ 121 h 825"/>
                <a:gd name="T14" fmla="*/ 625 w 828"/>
                <a:gd name="T15" fmla="*/ 121 h 825"/>
                <a:gd name="T16" fmla="*/ 612 w 828"/>
                <a:gd name="T17" fmla="*/ 181 h 825"/>
                <a:gd name="T18" fmla="*/ 572 w 828"/>
                <a:gd name="T19" fmla="*/ 221 h 825"/>
                <a:gd name="T20" fmla="*/ 438 w 828"/>
                <a:gd name="T21" fmla="*/ 166 h 825"/>
                <a:gd name="T22" fmla="*/ 438 w 828"/>
                <a:gd name="T23" fmla="*/ 110 h 825"/>
                <a:gd name="T24" fmla="*/ 471 w 828"/>
                <a:gd name="T25" fmla="*/ 58 h 825"/>
                <a:gd name="T26" fmla="*/ 414 w 828"/>
                <a:gd name="T27" fmla="*/ 0 h 825"/>
                <a:gd name="T28" fmla="*/ 356 w 828"/>
                <a:gd name="T29" fmla="*/ 58 h 825"/>
                <a:gd name="T30" fmla="*/ 390 w 828"/>
                <a:gd name="T31" fmla="*/ 110 h 825"/>
                <a:gd name="T32" fmla="*/ 390 w 828"/>
                <a:gd name="T33" fmla="*/ 166 h 825"/>
                <a:gd name="T34" fmla="*/ 258 w 828"/>
                <a:gd name="T35" fmla="*/ 219 h 825"/>
                <a:gd name="T36" fmla="*/ 221 w 828"/>
                <a:gd name="T37" fmla="*/ 182 h 825"/>
                <a:gd name="T38" fmla="*/ 208 w 828"/>
                <a:gd name="T39" fmla="*/ 121 h 825"/>
                <a:gd name="T40" fmla="*/ 127 w 828"/>
                <a:gd name="T41" fmla="*/ 121 h 825"/>
                <a:gd name="T42" fmla="*/ 127 w 828"/>
                <a:gd name="T43" fmla="*/ 202 h 825"/>
                <a:gd name="T44" fmla="*/ 187 w 828"/>
                <a:gd name="T45" fmla="*/ 216 h 825"/>
                <a:gd name="T46" fmla="*/ 223 w 828"/>
                <a:gd name="T47" fmla="*/ 253 h 825"/>
                <a:gd name="T48" fmla="*/ 165 w 828"/>
                <a:gd name="T49" fmla="*/ 391 h 825"/>
                <a:gd name="T50" fmla="*/ 110 w 828"/>
                <a:gd name="T51" fmla="*/ 391 h 825"/>
                <a:gd name="T52" fmla="*/ 58 w 828"/>
                <a:gd name="T53" fmla="*/ 357 h 825"/>
                <a:gd name="T54" fmla="*/ 0 w 828"/>
                <a:gd name="T55" fmla="*/ 415 h 825"/>
                <a:gd name="T56" fmla="*/ 58 w 828"/>
                <a:gd name="T57" fmla="*/ 472 h 825"/>
                <a:gd name="T58" fmla="*/ 110 w 828"/>
                <a:gd name="T59" fmla="*/ 439 h 825"/>
                <a:gd name="T60" fmla="*/ 165 w 828"/>
                <a:gd name="T61" fmla="*/ 439 h 825"/>
                <a:gd name="T62" fmla="*/ 224 w 828"/>
                <a:gd name="T63" fmla="*/ 577 h 825"/>
                <a:gd name="T64" fmla="*/ 188 w 828"/>
                <a:gd name="T65" fmla="*/ 614 h 825"/>
                <a:gd name="T66" fmla="*/ 127 w 828"/>
                <a:gd name="T67" fmla="*/ 627 h 825"/>
                <a:gd name="T68" fmla="*/ 127 w 828"/>
                <a:gd name="T69" fmla="*/ 708 h 825"/>
                <a:gd name="T70" fmla="*/ 208 w 828"/>
                <a:gd name="T71" fmla="*/ 708 h 825"/>
                <a:gd name="T72" fmla="*/ 222 w 828"/>
                <a:gd name="T73" fmla="*/ 647 h 825"/>
                <a:gd name="T74" fmla="*/ 259 w 828"/>
                <a:gd name="T75" fmla="*/ 610 h 825"/>
                <a:gd name="T76" fmla="*/ 390 w 828"/>
                <a:gd name="T77" fmla="*/ 663 h 825"/>
                <a:gd name="T78" fmla="*/ 390 w 828"/>
                <a:gd name="T79" fmla="*/ 715 h 825"/>
                <a:gd name="T80" fmla="*/ 357 w 828"/>
                <a:gd name="T81" fmla="*/ 767 h 825"/>
                <a:gd name="T82" fmla="*/ 414 w 828"/>
                <a:gd name="T83" fmla="*/ 825 h 825"/>
                <a:gd name="T84" fmla="*/ 472 w 828"/>
                <a:gd name="T85" fmla="*/ 767 h 825"/>
                <a:gd name="T86" fmla="*/ 438 w 828"/>
                <a:gd name="T87" fmla="*/ 715 h 825"/>
                <a:gd name="T88" fmla="*/ 438 w 828"/>
                <a:gd name="T89" fmla="*/ 663 h 825"/>
                <a:gd name="T90" fmla="*/ 572 w 828"/>
                <a:gd name="T91" fmla="*/ 607 h 825"/>
                <a:gd name="T92" fmla="*/ 612 w 828"/>
                <a:gd name="T93" fmla="*/ 647 h 825"/>
                <a:gd name="T94" fmla="*/ 625 w 828"/>
                <a:gd name="T95" fmla="*/ 708 h 825"/>
                <a:gd name="T96" fmla="*/ 706 w 828"/>
                <a:gd name="T97" fmla="*/ 708 h 825"/>
                <a:gd name="T98" fmla="*/ 706 w 828"/>
                <a:gd name="T99" fmla="*/ 627 h 825"/>
                <a:gd name="T100" fmla="*/ 646 w 828"/>
                <a:gd name="T101" fmla="*/ 614 h 825"/>
                <a:gd name="T102" fmla="*/ 606 w 828"/>
                <a:gd name="T103" fmla="*/ 574 h 825"/>
                <a:gd name="T104" fmla="*/ 662 w 828"/>
                <a:gd name="T105" fmla="*/ 438 h 825"/>
                <a:gd name="T106" fmla="*/ 718 w 828"/>
                <a:gd name="T107" fmla="*/ 438 h 825"/>
                <a:gd name="T108" fmla="*/ 770 w 828"/>
                <a:gd name="T109" fmla="*/ 472 h 825"/>
                <a:gd name="T110" fmla="*/ 828 w 828"/>
                <a:gd name="T111" fmla="*/ 414 h 825"/>
                <a:gd name="T112" fmla="*/ 770 w 828"/>
                <a:gd name="T113" fmla="*/ 357 h 825"/>
                <a:gd name="T114" fmla="*/ 414 w 828"/>
                <a:gd name="T115" fmla="*/ 616 h 825"/>
                <a:gd name="T116" fmla="*/ 212 w 828"/>
                <a:gd name="T117" fmla="*/ 414 h 825"/>
                <a:gd name="T118" fmla="*/ 414 w 828"/>
                <a:gd name="T119" fmla="*/ 213 h 825"/>
                <a:gd name="T120" fmla="*/ 615 w 828"/>
                <a:gd name="T121" fmla="*/ 414 h 825"/>
                <a:gd name="T122" fmla="*/ 414 w 828"/>
                <a:gd name="T123" fmla="*/ 616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8" h="825">
                  <a:moveTo>
                    <a:pt x="770" y="357"/>
                  </a:moveTo>
                  <a:cubicBezTo>
                    <a:pt x="747" y="357"/>
                    <a:pt x="727" y="370"/>
                    <a:pt x="718" y="390"/>
                  </a:cubicBezTo>
                  <a:cubicBezTo>
                    <a:pt x="662" y="390"/>
                    <a:pt x="662" y="390"/>
                    <a:pt x="662" y="390"/>
                  </a:cubicBezTo>
                  <a:cubicBezTo>
                    <a:pt x="657" y="339"/>
                    <a:pt x="637" y="293"/>
                    <a:pt x="606" y="255"/>
                  </a:cubicBezTo>
                  <a:cubicBezTo>
                    <a:pt x="646" y="215"/>
                    <a:pt x="646" y="215"/>
                    <a:pt x="646" y="215"/>
                  </a:cubicBezTo>
                  <a:cubicBezTo>
                    <a:pt x="666" y="223"/>
                    <a:pt x="690" y="219"/>
                    <a:pt x="706" y="202"/>
                  </a:cubicBezTo>
                  <a:cubicBezTo>
                    <a:pt x="729" y="180"/>
                    <a:pt x="729" y="143"/>
                    <a:pt x="706" y="121"/>
                  </a:cubicBezTo>
                  <a:cubicBezTo>
                    <a:pt x="684" y="98"/>
                    <a:pt x="647" y="98"/>
                    <a:pt x="625" y="121"/>
                  </a:cubicBezTo>
                  <a:cubicBezTo>
                    <a:pt x="609" y="137"/>
                    <a:pt x="604" y="161"/>
                    <a:pt x="612" y="181"/>
                  </a:cubicBezTo>
                  <a:cubicBezTo>
                    <a:pt x="572" y="221"/>
                    <a:pt x="572" y="221"/>
                    <a:pt x="572" y="221"/>
                  </a:cubicBezTo>
                  <a:cubicBezTo>
                    <a:pt x="535" y="191"/>
                    <a:pt x="488" y="171"/>
                    <a:pt x="438" y="166"/>
                  </a:cubicBezTo>
                  <a:cubicBezTo>
                    <a:pt x="438" y="110"/>
                    <a:pt x="438" y="110"/>
                    <a:pt x="438" y="110"/>
                  </a:cubicBezTo>
                  <a:cubicBezTo>
                    <a:pt x="457" y="101"/>
                    <a:pt x="471" y="81"/>
                    <a:pt x="471" y="58"/>
                  </a:cubicBezTo>
                  <a:cubicBezTo>
                    <a:pt x="471" y="26"/>
                    <a:pt x="445" y="0"/>
                    <a:pt x="414" y="0"/>
                  </a:cubicBezTo>
                  <a:cubicBezTo>
                    <a:pt x="382" y="0"/>
                    <a:pt x="356" y="26"/>
                    <a:pt x="356" y="58"/>
                  </a:cubicBezTo>
                  <a:cubicBezTo>
                    <a:pt x="356" y="81"/>
                    <a:pt x="370" y="101"/>
                    <a:pt x="390" y="110"/>
                  </a:cubicBezTo>
                  <a:cubicBezTo>
                    <a:pt x="390" y="166"/>
                    <a:pt x="390" y="166"/>
                    <a:pt x="390" y="166"/>
                  </a:cubicBezTo>
                  <a:cubicBezTo>
                    <a:pt x="340" y="170"/>
                    <a:pt x="295" y="190"/>
                    <a:pt x="258" y="219"/>
                  </a:cubicBezTo>
                  <a:cubicBezTo>
                    <a:pt x="221" y="182"/>
                    <a:pt x="221" y="182"/>
                    <a:pt x="221" y="182"/>
                  </a:cubicBezTo>
                  <a:cubicBezTo>
                    <a:pt x="229" y="162"/>
                    <a:pt x="225" y="137"/>
                    <a:pt x="208" y="121"/>
                  </a:cubicBezTo>
                  <a:cubicBezTo>
                    <a:pt x="186" y="98"/>
                    <a:pt x="149" y="98"/>
                    <a:pt x="127" y="121"/>
                  </a:cubicBezTo>
                  <a:cubicBezTo>
                    <a:pt x="105" y="143"/>
                    <a:pt x="105" y="180"/>
                    <a:pt x="127" y="202"/>
                  </a:cubicBezTo>
                  <a:cubicBezTo>
                    <a:pt x="143" y="218"/>
                    <a:pt x="166" y="223"/>
                    <a:pt x="187" y="216"/>
                  </a:cubicBezTo>
                  <a:cubicBezTo>
                    <a:pt x="223" y="253"/>
                    <a:pt x="223" y="253"/>
                    <a:pt x="223" y="253"/>
                  </a:cubicBezTo>
                  <a:cubicBezTo>
                    <a:pt x="191" y="291"/>
                    <a:pt x="170" y="338"/>
                    <a:pt x="165" y="391"/>
                  </a:cubicBezTo>
                  <a:cubicBezTo>
                    <a:pt x="110" y="391"/>
                    <a:pt x="110" y="391"/>
                    <a:pt x="110" y="391"/>
                  </a:cubicBezTo>
                  <a:cubicBezTo>
                    <a:pt x="101" y="371"/>
                    <a:pt x="81" y="357"/>
                    <a:pt x="58" y="357"/>
                  </a:cubicBezTo>
                  <a:cubicBezTo>
                    <a:pt x="26" y="357"/>
                    <a:pt x="0" y="383"/>
                    <a:pt x="0" y="415"/>
                  </a:cubicBezTo>
                  <a:cubicBezTo>
                    <a:pt x="0" y="446"/>
                    <a:pt x="26" y="472"/>
                    <a:pt x="58" y="472"/>
                  </a:cubicBezTo>
                  <a:cubicBezTo>
                    <a:pt x="81" y="472"/>
                    <a:pt x="101" y="458"/>
                    <a:pt x="110" y="439"/>
                  </a:cubicBezTo>
                  <a:cubicBezTo>
                    <a:pt x="165" y="439"/>
                    <a:pt x="165" y="439"/>
                    <a:pt x="165" y="439"/>
                  </a:cubicBezTo>
                  <a:cubicBezTo>
                    <a:pt x="170" y="491"/>
                    <a:pt x="192" y="539"/>
                    <a:pt x="224" y="577"/>
                  </a:cubicBezTo>
                  <a:cubicBezTo>
                    <a:pt x="188" y="614"/>
                    <a:pt x="188" y="614"/>
                    <a:pt x="188" y="614"/>
                  </a:cubicBezTo>
                  <a:cubicBezTo>
                    <a:pt x="167" y="606"/>
                    <a:pt x="143" y="610"/>
                    <a:pt x="127" y="627"/>
                  </a:cubicBezTo>
                  <a:cubicBezTo>
                    <a:pt x="105" y="649"/>
                    <a:pt x="105" y="686"/>
                    <a:pt x="127" y="708"/>
                  </a:cubicBezTo>
                  <a:cubicBezTo>
                    <a:pt x="149" y="731"/>
                    <a:pt x="186" y="731"/>
                    <a:pt x="208" y="708"/>
                  </a:cubicBezTo>
                  <a:cubicBezTo>
                    <a:pt x="225" y="692"/>
                    <a:pt x="229" y="668"/>
                    <a:pt x="222" y="647"/>
                  </a:cubicBezTo>
                  <a:cubicBezTo>
                    <a:pt x="259" y="610"/>
                    <a:pt x="259" y="610"/>
                    <a:pt x="259" y="610"/>
                  </a:cubicBezTo>
                  <a:cubicBezTo>
                    <a:pt x="296" y="639"/>
                    <a:pt x="341" y="658"/>
                    <a:pt x="390" y="663"/>
                  </a:cubicBezTo>
                  <a:cubicBezTo>
                    <a:pt x="390" y="715"/>
                    <a:pt x="390" y="715"/>
                    <a:pt x="390" y="715"/>
                  </a:cubicBezTo>
                  <a:cubicBezTo>
                    <a:pt x="371" y="724"/>
                    <a:pt x="357" y="744"/>
                    <a:pt x="357" y="767"/>
                  </a:cubicBezTo>
                  <a:cubicBezTo>
                    <a:pt x="357" y="799"/>
                    <a:pt x="383" y="825"/>
                    <a:pt x="414" y="825"/>
                  </a:cubicBezTo>
                  <a:cubicBezTo>
                    <a:pt x="446" y="825"/>
                    <a:pt x="472" y="799"/>
                    <a:pt x="472" y="767"/>
                  </a:cubicBezTo>
                  <a:cubicBezTo>
                    <a:pt x="472" y="744"/>
                    <a:pt x="458" y="724"/>
                    <a:pt x="438" y="715"/>
                  </a:cubicBezTo>
                  <a:cubicBezTo>
                    <a:pt x="438" y="663"/>
                    <a:pt x="438" y="663"/>
                    <a:pt x="438" y="663"/>
                  </a:cubicBezTo>
                  <a:cubicBezTo>
                    <a:pt x="489" y="658"/>
                    <a:pt x="534" y="638"/>
                    <a:pt x="572" y="607"/>
                  </a:cubicBezTo>
                  <a:cubicBezTo>
                    <a:pt x="612" y="647"/>
                    <a:pt x="612" y="647"/>
                    <a:pt x="612" y="647"/>
                  </a:cubicBezTo>
                  <a:cubicBezTo>
                    <a:pt x="604" y="668"/>
                    <a:pt x="609" y="692"/>
                    <a:pt x="625" y="708"/>
                  </a:cubicBezTo>
                  <a:cubicBezTo>
                    <a:pt x="647" y="731"/>
                    <a:pt x="684" y="731"/>
                    <a:pt x="706" y="708"/>
                  </a:cubicBezTo>
                  <a:cubicBezTo>
                    <a:pt x="729" y="686"/>
                    <a:pt x="729" y="649"/>
                    <a:pt x="706" y="627"/>
                  </a:cubicBezTo>
                  <a:cubicBezTo>
                    <a:pt x="690" y="610"/>
                    <a:pt x="666" y="606"/>
                    <a:pt x="646" y="614"/>
                  </a:cubicBezTo>
                  <a:cubicBezTo>
                    <a:pt x="606" y="574"/>
                    <a:pt x="606" y="574"/>
                    <a:pt x="606" y="574"/>
                  </a:cubicBezTo>
                  <a:cubicBezTo>
                    <a:pt x="637" y="536"/>
                    <a:pt x="657" y="489"/>
                    <a:pt x="662" y="438"/>
                  </a:cubicBezTo>
                  <a:cubicBezTo>
                    <a:pt x="718" y="438"/>
                    <a:pt x="718" y="438"/>
                    <a:pt x="718" y="438"/>
                  </a:cubicBezTo>
                  <a:cubicBezTo>
                    <a:pt x="727" y="458"/>
                    <a:pt x="747" y="472"/>
                    <a:pt x="770" y="472"/>
                  </a:cubicBezTo>
                  <a:cubicBezTo>
                    <a:pt x="802" y="472"/>
                    <a:pt x="828" y="446"/>
                    <a:pt x="828" y="414"/>
                  </a:cubicBezTo>
                  <a:cubicBezTo>
                    <a:pt x="828" y="382"/>
                    <a:pt x="802" y="357"/>
                    <a:pt x="770" y="357"/>
                  </a:cubicBezTo>
                  <a:close/>
                  <a:moveTo>
                    <a:pt x="414" y="616"/>
                  </a:moveTo>
                  <a:cubicBezTo>
                    <a:pt x="302" y="616"/>
                    <a:pt x="212" y="525"/>
                    <a:pt x="212" y="414"/>
                  </a:cubicBezTo>
                  <a:cubicBezTo>
                    <a:pt x="212" y="303"/>
                    <a:pt x="302" y="213"/>
                    <a:pt x="414" y="213"/>
                  </a:cubicBezTo>
                  <a:cubicBezTo>
                    <a:pt x="525" y="213"/>
                    <a:pt x="615" y="303"/>
                    <a:pt x="615" y="414"/>
                  </a:cubicBezTo>
                  <a:cubicBezTo>
                    <a:pt x="615" y="525"/>
                    <a:pt x="525" y="616"/>
                    <a:pt x="414" y="616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254000" prstMaterial="softEdge">
              <a:contourClr>
                <a:schemeClr val="tx1"/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GB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" name="Freeform 9">
              <a:extLst>
                <a:ext uri="{FF2B5EF4-FFF2-40B4-BE49-F238E27FC236}">
                  <a16:creationId xmlns="" xmlns:a16="http://schemas.microsoft.com/office/drawing/2014/main" id="{86A061B9-5EAC-462B-B26D-A18E4FD4975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1800000">
              <a:off x="7060566" y="2242351"/>
              <a:ext cx="285062" cy="284058"/>
            </a:xfrm>
            <a:custGeom>
              <a:avLst/>
              <a:gdLst>
                <a:gd name="T0" fmla="*/ 770 w 828"/>
                <a:gd name="T1" fmla="*/ 357 h 825"/>
                <a:gd name="T2" fmla="*/ 718 w 828"/>
                <a:gd name="T3" fmla="*/ 390 h 825"/>
                <a:gd name="T4" fmla="*/ 662 w 828"/>
                <a:gd name="T5" fmla="*/ 390 h 825"/>
                <a:gd name="T6" fmla="*/ 606 w 828"/>
                <a:gd name="T7" fmla="*/ 255 h 825"/>
                <a:gd name="T8" fmla="*/ 646 w 828"/>
                <a:gd name="T9" fmla="*/ 215 h 825"/>
                <a:gd name="T10" fmla="*/ 706 w 828"/>
                <a:gd name="T11" fmla="*/ 202 h 825"/>
                <a:gd name="T12" fmla="*/ 706 w 828"/>
                <a:gd name="T13" fmla="*/ 121 h 825"/>
                <a:gd name="T14" fmla="*/ 625 w 828"/>
                <a:gd name="T15" fmla="*/ 121 h 825"/>
                <a:gd name="T16" fmla="*/ 612 w 828"/>
                <a:gd name="T17" fmla="*/ 181 h 825"/>
                <a:gd name="T18" fmla="*/ 572 w 828"/>
                <a:gd name="T19" fmla="*/ 221 h 825"/>
                <a:gd name="T20" fmla="*/ 438 w 828"/>
                <a:gd name="T21" fmla="*/ 166 h 825"/>
                <a:gd name="T22" fmla="*/ 438 w 828"/>
                <a:gd name="T23" fmla="*/ 110 h 825"/>
                <a:gd name="T24" fmla="*/ 471 w 828"/>
                <a:gd name="T25" fmla="*/ 58 h 825"/>
                <a:gd name="T26" fmla="*/ 414 w 828"/>
                <a:gd name="T27" fmla="*/ 0 h 825"/>
                <a:gd name="T28" fmla="*/ 356 w 828"/>
                <a:gd name="T29" fmla="*/ 58 h 825"/>
                <a:gd name="T30" fmla="*/ 390 w 828"/>
                <a:gd name="T31" fmla="*/ 110 h 825"/>
                <a:gd name="T32" fmla="*/ 390 w 828"/>
                <a:gd name="T33" fmla="*/ 166 h 825"/>
                <a:gd name="T34" fmla="*/ 258 w 828"/>
                <a:gd name="T35" fmla="*/ 219 h 825"/>
                <a:gd name="T36" fmla="*/ 221 w 828"/>
                <a:gd name="T37" fmla="*/ 182 h 825"/>
                <a:gd name="T38" fmla="*/ 208 w 828"/>
                <a:gd name="T39" fmla="*/ 121 h 825"/>
                <a:gd name="T40" fmla="*/ 127 w 828"/>
                <a:gd name="T41" fmla="*/ 121 h 825"/>
                <a:gd name="T42" fmla="*/ 127 w 828"/>
                <a:gd name="T43" fmla="*/ 202 h 825"/>
                <a:gd name="T44" fmla="*/ 187 w 828"/>
                <a:gd name="T45" fmla="*/ 216 h 825"/>
                <a:gd name="T46" fmla="*/ 223 w 828"/>
                <a:gd name="T47" fmla="*/ 253 h 825"/>
                <a:gd name="T48" fmla="*/ 165 w 828"/>
                <a:gd name="T49" fmla="*/ 391 h 825"/>
                <a:gd name="T50" fmla="*/ 110 w 828"/>
                <a:gd name="T51" fmla="*/ 391 h 825"/>
                <a:gd name="T52" fmla="*/ 58 w 828"/>
                <a:gd name="T53" fmla="*/ 357 h 825"/>
                <a:gd name="T54" fmla="*/ 0 w 828"/>
                <a:gd name="T55" fmla="*/ 415 h 825"/>
                <a:gd name="T56" fmla="*/ 58 w 828"/>
                <a:gd name="T57" fmla="*/ 472 h 825"/>
                <a:gd name="T58" fmla="*/ 110 w 828"/>
                <a:gd name="T59" fmla="*/ 439 h 825"/>
                <a:gd name="T60" fmla="*/ 165 w 828"/>
                <a:gd name="T61" fmla="*/ 439 h 825"/>
                <a:gd name="T62" fmla="*/ 224 w 828"/>
                <a:gd name="T63" fmla="*/ 577 h 825"/>
                <a:gd name="T64" fmla="*/ 188 w 828"/>
                <a:gd name="T65" fmla="*/ 614 h 825"/>
                <a:gd name="T66" fmla="*/ 127 w 828"/>
                <a:gd name="T67" fmla="*/ 627 h 825"/>
                <a:gd name="T68" fmla="*/ 127 w 828"/>
                <a:gd name="T69" fmla="*/ 708 h 825"/>
                <a:gd name="T70" fmla="*/ 208 w 828"/>
                <a:gd name="T71" fmla="*/ 708 h 825"/>
                <a:gd name="T72" fmla="*/ 222 w 828"/>
                <a:gd name="T73" fmla="*/ 647 h 825"/>
                <a:gd name="T74" fmla="*/ 259 w 828"/>
                <a:gd name="T75" fmla="*/ 610 h 825"/>
                <a:gd name="T76" fmla="*/ 390 w 828"/>
                <a:gd name="T77" fmla="*/ 663 h 825"/>
                <a:gd name="T78" fmla="*/ 390 w 828"/>
                <a:gd name="T79" fmla="*/ 715 h 825"/>
                <a:gd name="T80" fmla="*/ 357 w 828"/>
                <a:gd name="T81" fmla="*/ 767 h 825"/>
                <a:gd name="T82" fmla="*/ 414 w 828"/>
                <a:gd name="T83" fmla="*/ 825 h 825"/>
                <a:gd name="T84" fmla="*/ 472 w 828"/>
                <a:gd name="T85" fmla="*/ 767 h 825"/>
                <a:gd name="T86" fmla="*/ 438 w 828"/>
                <a:gd name="T87" fmla="*/ 715 h 825"/>
                <a:gd name="T88" fmla="*/ 438 w 828"/>
                <a:gd name="T89" fmla="*/ 663 h 825"/>
                <a:gd name="T90" fmla="*/ 572 w 828"/>
                <a:gd name="T91" fmla="*/ 607 h 825"/>
                <a:gd name="T92" fmla="*/ 612 w 828"/>
                <a:gd name="T93" fmla="*/ 647 h 825"/>
                <a:gd name="T94" fmla="*/ 625 w 828"/>
                <a:gd name="T95" fmla="*/ 708 h 825"/>
                <a:gd name="T96" fmla="*/ 706 w 828"/>
                <a:gd name="T97" fmla="*/ 708 h 825"/>
                <a:gd name="T98" fmla="*/ 706 w 828"/>
                <a:gd name="T99" fmla="*/ 627 h 825"/>
                <a:gd name="T100" fmla="*/ 646 w 828"/>
                <a:gd name="T101" fmla="*/ 614 h 825"/>
                <a:gd name="T102" fmla="*/ 606 w 828"/>
                <a:gd name="T103" fmla="*/ 574 h 825"/>
                <a:gd name="T104" fmla="*/ 662 w 828"/>
                <a:gd name="T105" fmla="*/ 438 h 825"/>
                <a:gd name="T106" fmla="*/ 718 w 828"/>
                <a:gd name="T107" fmla="*/ 438 h 825"/>
                <a:gd name="T108" fmla="*/ 770 w 828"/>
                <a:gd name="T109" fmla="*/ 472 h 825"/>
                <a:gd name="T110" fmla="*/ 828 w 828"/>
                <a:gd name="T111" fmla="*/ 414 h 825"/>
                <a:gd name="T112" fmla="*/ 770 w 828"/>
                <a:gd name="T113" fmla="*/ 357 h 825"/>
                <a:gd name="T114" fmla="*/ 414 w 828"/>
                <a:gd name="T115" fmla="*/ 616 h 825"/>
                <a:gd name="T116" fmla="*/ 212 w 828"/>
                <a:gd name="T117" fmla="*/ 414 h 825"/>
                <a:gd name="T118" fmla="*/ 414 w 828"/>
                <a:gd name="T119" fmla="*/ 213 h 825"/>
                <a:gd name="T120" fmla="*/ 615 w 828"/>
                <a:gd name="T121" fmla="*/ 414 h 825"/>
                <a:gd name="T122" fmla="*/ 414 w 828"/>
                <a:gd name="T123" fmla="*/ 616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8" h="825">
                  <a:moveTo>
                    <a:pt x="770" y="357"/>
                  </a:moveTo>
                  <a:cubicBezTo>
                    <a:pt x="747" y="357"/>
                    <a:pt x="727" y="370"/>
                    <a:pt x="718" y="390"/>
                  </a:cubicBezTo>
                  <a:cubicBezTo>
                    <a:pt x="662" y="390"/>
                    <a:pt x="662" y="390"/>
                    <a:pt x="662" y="390"/>
                  </a:cubicBezTo>
                  <a:cubicBezTo>
                    <a:pt x="657" y="339"/>
                    <a:pt x="637" y="293"/>
                    <a:pt x="606" y="255"/>
                  </a:cubicBezTo>
                  <a:cubicBezTo>
                    <a:pt x="646" y="215"/>
                    <a:pt x="646" y="215"/>
                    <a:pt x="646" y="215"/>
                  </a:cubicBezTo>
                  <a:cubicBezTo>
                    <a:pt x="666" y="223"/>
                    <a:pt x="690" y="219"/>
                    <a:pt x="706" y="202"/>
                  </a:cubicBezTo>
                  <a:cubicBezTo>
                    <a:pt x="729" y="180"/>
                    <a:pt x="729" y="143"/>
                    <a:pt x="706" y="121"/>
                  </a:cubicBezTo>
                  <a:cubicBezTo>
                    <a:pt x="684" y="98"/>
                    <a:pt x="647" y="98"/>
                    <a:pt x="625" y="121"/>
                  </a:cubicBezTo>
                  <a:cubicBezTo>
                    <a:pt x="609" y="137"/>
                    <a:pt x="604" y="161"/>
                    <a:pt x="612" y="181"/>
                  </a:cubicBezTo>
                  <a:cubicBezTo>
                    <a:pt x="572" y="221"/>
                    <a:pt x="572" y="221"/>
                    <a:pt x="572" y="221"/>
                  </a:cubicBezTo>
                  <a:cubicBezTo>
                    <a:pt x="535" y="191"/>
                    <a:pt x="488" y="171"/>
                    <a:pt x="438" y="166"/>
                  </a:cubicBezTo>
                  <a:cubicBezTo>
                    <a:pt x="438" y="110"/>
                    <a:pt x="438" y="110"/>
                    <a:pt x="438" y="110"/>
                  </a:cubicBezTo>
                  <a:cubicBezTo>
                    <a:pt x="457" y="101"/>
                    <a:pt x="471" y="81"/>
                    <a:pt x="471" y="58"/>
                  </a:cubicBezTo>
                  <a:cubicBezTo>
                    <a:pt x="471" y="26"/>
                    <a:pt x="445" y="0"/>
                    <a:pt x="414" y="0"/>
                  </a:cubicBezTo>
                  <a:cubicBezTo>
                    <a:pt x="382" y="0"/>
                    <a:pt x="356" y="26"/>
                    <a:pt x="356" y="58"/>
                  </a:cubicBezTo>
                  <a:cubicBezTo>
                    <a:pt x="356" y="81"/>
                    <a:pt x="370" y="101"/>
                    <a:pt x="390" y="110"/>
                  </a:cubicBezTo>
                  <a:cubicBezTo>
                    <a:pt x="390" y="166"/>
                    <a:pt x="390" y="166"/>
                    <a:pt x="390" y="166"/>
                  </a:cubicBezTo>
                  <a:cubicBezTo>
                    <a:pt x="340" y="170"/>
                    <a:pt x="295" y="190"/>
                    <a:pt x="258" y="219"/>
                  </a:cubicBezTo>
                  <a:cubicBezTo>
                    <a:pt x="221" y="182"/>
                    <a:pt x="221" y="182"/>
                    <a:pt x="221" y="182"/>
                  </a:cubicBezTo>
                  <a:cubicBezTo>
                    <a:pt x="229" y="162"/>
                    <a:pt x="225" y="137"/>
                    <a:pt x="208" y="121"/>
                  </a:cubicBezTo>
                  <a:cubicBezTo>
                    <a:pt x="186" y="98"/>
                    <a:pt x="149" y="98"/>
                    <a:pt x="127" y="121"/>
                  </a:cubicBezTo>
                  <a:cubicBezTo>
                    <a:pt x="105" y="143"/>
                    <a:pt x="105" y="180"/>
                    <a:pt x="127" y="202"/>
                  </a:cubicBezTo>
                  <a:cubicBezTo>
                    <a:pt x="143" y="218"/>
                    <a:pt x="166" y="223"/>
                    <a:pt x="187" y="216"/>
                  </a:cubicBezTo>
                  <a:cubicBezTo>
                    <a:pt x="223" y="253"/>
                    <a:pt x="223" y="253"/>
                    <a:pt x="223" y="253"/>
                  </a:cubicBezTo>
                  <a:cubicBezTo>
                    <a:pt x="191" y="291"/>
                    <a:pt x="170" y="338"/>
                    <a:pt x="165" y="391"/>
                  </a:cubicBezTo>
                  <a:cubicBezTo>
                    <a:pt x="110" y="391"/>
                    <a:pt x="110" y="391"/>
                    <a:pt x="110" y="391"/>
                  </a:cubicBezTo>
                  <a:cubicBezTo>
                    <a:pt x="101" y="371"/>
                    <a:pt x="81" y="357"/>
                    <a:pt x="58" y="357"/>
                  </a:cubicBezTo>
                  <a:cubicBezTo>
                    <a:pt x="26" y="357"/>
                    <a:pt x="0" y="383"/>
                    <a:pt x="0" y="415"/>
                  </a:cubicBezTo>
                  <a:cubicBezTo>
                    <a:pt x="0" y="446"/>
                    <a:pt x="26" y="472"/>
                    <a:pt x="58" y="472"/>
                  </a:cubicBezTo>
                  <a:cubicBezTo>
                    <a:pt x="81" y="472"/>
                    <a:pt x="101" y="458"/>
                    <a:pt x="110" y="439"/>
                  </a:cubicBezTo>
                  <a:cubicBezTo>
                    <a:pt x="165" y="439"/>
                    <a:pt x="165" y="439"/>
                    <a:pt x="165" y="439"/>
                  </a:cubicBezTo>
                  <a:cubicBezTo>
                    <a:pt x="170" y="491"/>
                    <a:pt x="192" y="539"/>
                    <a:pt x="224" y="577"/>
                  </a:cubicBezTo>
                  <a:cubicBezTo>
                    <a:pt x="188" y="614"/>
                    <a:pt x="188" y="614"/>
                    <a:pt x="188" y="614"/>
                  </a:cubicBezTo>
                  <a:cubicBezTo>
                    <a:pt x="167" y="606"/>
                    <a:pt x="143" y="610"/>
                    <a:pt x="127" y="627"/>
                  </a:cubicBezTo>
                  <a:cubicBezTo>
                    <a:pt x="105" y="649"/>
                    <a:pt x="105" y="686"/>
                    <a:pt x="127" y="708"/>
                  </a:cubicBezTo>
                  <a:cubicBezTo>
                    <a:pt x="149" y="731"/>
                    <a:pt x="186" y="731"/>
                    <a:pt x="208" y="708"/>
                  </a:cubicBezTo>
                  <a:cubicBezTo>
                    <a:pt x="225" y="692"/>
                    <a:pt x="229" y="668"/>
                    <a:pt x="222" y="647"/>
                  </a:cubicBezTo>
                  <a:cubicBezTo>
                    <a:pt x="259" y="610"/>
                    <a:pt x="259" y="610"/>
                    <a:pt x="259" y="610"/>
                  </a:cubicBezTo>
                  <a:cubicBezTo>
                    <a:pt x="296" y="639"/>
                    <a:pt x="341" y="658"/>
                    <a:pt x="390" y="663"/>
                  </a:cubicBezTo>
                  <a:cubicBezTo>
                    <a:pt x="390" y="715"/>
                    <a:pt x="390" y="715"/>
                    <a:pt x="390" y="715"/>
                  </a:cubicBezTo>
                  <a:cubicBezTo>
                    <a:pt x="371" y="724"/>
                    <a:pt x="357" y="744"/>
                    <a:pt x="357" y="767"/>
                  </a:cubicBezTo>
                  <a:cubicBezTo>
                    <a:pt x="357" y="799"/>
                    <a:pt x="383" y="825"/>
                    <a:pt x="414" y="825"/>
                  </a:cubicBezTo>
                  <a:cubicBezTo>
                    <a:pt x="446" y="825"/>
                    <a:pt x="472" y="799"/>
                    <a:pt x="472" y="767"/>
                  </a:cubicBezTo>
                  <a:cubicBezTo>
                    <a:pt x="472" y="744"/>
                    <a:pt x="458" y="724"/>
                    <a:pt x="438" y="715"/>
                  </a:cubicBezTo>
                  <a:cubicBezTo>
                    <a:pt x="438" y="663"/>
                    <a:pt x="438" y="663"/>
                    <a:pt x="438" y="663"/>
                  </a:cubicBezTo>
                  <a:cubicBezTo>
                    <a:pt x="489" y="658"/>
                    <a:pt x="534" y="638"/>
                    <a:pt x="572" y="607"/>
                  </a:cubicBezTo>
                  <a:cubicBezTo>
                    <a:pt x="612" y="647"/>
                    <a:pt x="612" y="647"/>
                    <a:pt x="612" y="647"/>
                  </a:cubicBezTo>
                  <a:cubicBezTo>
                    <a:pt x="604" y="668"/>
                    <a:pt x="609" y="692"/>
                    <a:pt x="625" y="708"/>
                  </a:cubicBezTo>
                  <a:cubicBezTo>
                    <a:pt x="647" y="731"/>
                    <a:pt x="684" y="731"/>
                    <a:pt x="706" y="708"/>
                  </a:cubicBezTo>
                  <a:cubicBezTo>
                    <a:pt x="729" y="686"/>
                    <a:pt x="729" y="649"/>
                    <a:pt x="706" y="627"/>
                  </a:cubicBezTo>
                  <a:cubicBezTo>
                    <a:pt x="690" y="610"/>
                    <a:pt x="666" y="606"/>
                    <a:pt x="646" y="614"/>
                  </a:cubicBezTo>
                  <a:cubicBezTo>
                    <a:pt x="606" y="574"/>
                    <a:pt x="606" y="574"/>
                    <a:pt x="606" y="574"/>
                  </a:cubicBezTo>
                  <a:cubicBezTo>
                    <a:pt x="637" y="536"/>
                    <a:pt x="657" y="489"/>
                    <a:pt x="662" y="438"/>
                  </a:cubicBezTo>
                  <a:cubicBezTo>
                    <a:pt x="718" y="438"/>
                    <a:pt x="718" y="438"/>
                    <a:pt x="718" y="438"/>
                  </a:cubicBezTo>
                  <a:cubicBezTo>
                    <a:pt x="727" y="458"/>
                    <a:pt x="747" y="472"/>
                    <a:pt x="770" y="472"/>
                  </a:cubicBezTo>
                  <a:cubicBezTo>
                    <a:pt x="802" y="472"/>
                    <a:pt x="828" y="446"/>
                    <a:pt x="828" y="414"/>
                  </a:cubicBezTo>
                  <a:cubicBezTo>
                    <a:pt x="828" y="382"/>
                    <a:pt x="802" y="357"/>
                    <a:pt x="770" y="357"/>
                  </a:cubicBezTo>
                  <a:close/>
                  <a:moveTo>
                    <a:pt x="414" y="616"/>
                  </a:moveTo>
                  <a:cubicBezTo>
                    <a:pt x="302" y="616"/>
                    <a:pt x="212" y="525"/>
                    <a:pt x="212" y="414"/>
                  </a:cubicBezTo>
                  <a:cubicBezTo>
                    <a:pt x="212" y="303"/>
                    <a:pt x="302" y="213"/>
                    <a:pt x="414" y="213"/>
                  </a:cubicBezTo>
                  <a:cubicBezTo>
                    <a:pt x="525" y="213"/>
                    <a:pt x="615" y="303"/>
                    <a:pt x="615" y="414"/>
                  </a:cubicBezTo>
                  <a:cubicBezTo>
                    <a:pt x="615" y="525"/>
                    <a:pt x="525" y="616"/>
                    <a:pt x="414" y="616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254000" prstMaterial="softEdge">
              <a:contourClr>
                <a:schemeClr val="tx1"/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GB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2" name="Freeform 9">
              <a:extLst>
                <a:ext uri="{FF2B5EF4-FFF2-40B4-BE49-F238E27FC236}">
                  <a16:creationId xmlns="" xmlns:a16="http://schemas.microsoft.com/office/drawing/2014/main" id="{D060A78B-AE20-4126-B1AE-D8E65FBE0CC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1800000">
              <a:off x="7348070" y="2345824"/>
              <a:ext cx="310831" cy="309736"/>
            </a:xfrm>
            <a:custGeom>
              <a:avLst/>
              <a:gdLst>
                <a:gd name="T0" fmla="*/ 770 w 828"/>
                <a:gd name="T1" fmla="*/ 357 h 825"/>
                <a:gd name="T2" fmla="*/ 718 w 828"/>
                <a:gd name="T3" fmla="*/ 390 h 825"/>
                <a:gd name="T4" fmla="*/ 662 w 828"/>
                <a:gd name="T5" fmla="*/ 390 h 825"/>
                <a:gd name="T6" fmla="*/ 606 w 828"/>
                <a:gd name="T7" fmla="*/ 255 h 825"/>
                <a:gd name="T8" fmla="*/ 646 w 828"/>
                <a:gd name="T9" fmla="*/ 215 h 825"/>
                <a:gd name="T10" fmla="*/ 706 w 828"/>
                <a:gd name="T11" fmla="*/ 202 h 825"/>
                <a:gd name="T12" fmla="*/ 706 w 828"/>
                <a:gd name="T13" fmla="*/ 121 h 825"/>
                <a:gd name="T14" fmla="*/ 625 w 828"/>
                <a:gd name="T15" fmla="*/ 121 h 825"/>
                <a:gd name="T16" fmla="*/ 612 w 828"/>
                <a:gd name="T17" fmla="*/ 181 h 825"/>
                <a:gd name="T18" fmla="*/ 572 w 828"/>
                <a:gd name="T19" fmla="*/ 221 h 825"/>
                <a:gd name="T20" fmla="*/ 438 w 828"/>
                <a:gd name="T21" fmla="*/ 166 h 825"/>
                <a:gd name="T22" fmla="*/ 438 w 828"/>
                <a:gd name="T23" fmla="*/ 110 h 825"/>
                <a:gd name="T24" fmla="*/ 471 w 828"/>
                <a:gd name="T25" fmla="*/ 58 h 825"/>
                <a:gd name="T26" fmla="*/ 414 w 828"/>
                <a:gd name="T27" fmla="*/ 0 h 825"/>
                <a:gd name="T28" fmla="*/ 356 w 828"/>
                <a:gd name="T29" fmla="*/ 58 h 825"/>
                <a:gd name="T30" fmla="*/ 390 w 828"/>
                <a:gd name="T31" fmla="*/ 110 h 825"/>
                <a:gd name="T32" fmla="*/ 390 w 828"/>
                <a:gd name="T33" fmla="*/ 166 h 825"/>
                <a:gd name="T34" fmla="*/ 258 w 828"/>
                <a:gd name="T35" fmla="*/ 219 h 825"/>
                <a:gd name="T36" fmla="*/ 221 w 828"/>
                <a:gd name="T37" fmla="*/ 182 h 825"/>
                <a:gd name="T38" fmla="*/ 208 w 828"/>
                <a:gd name="T39" fmla="*/ 121 h 825"/>
                <a:gd name="T40" fmla="*/ 127 w 828"/>
                <a:gd name="T41" fmla="*/ 121 h 825"/>
                <a:gd name="T42" fmla="*/ 127 w 828"/>
                <a:gd name="T43" fmla="*/ 202 h 825"/>
                <a:gd name="T44" fmla="*/ 187 w 828"/>
                <a:gd name="T45" fmla="*/ 216 h 825"/>
                <a:gd name="T46" fmla="*/ 223 w 828"/>
                <a:gd name="T47" fmla="*/ 253 h 825"/>
                <a:gd name="T48" fmla="*/ 165 w 828"/>
                <a:gd name="T49" fmla="*/ 391 h 825"/>
                <a:gd name="T50" fmla="*/ 110 w 828"/>
                <a:gd name="T51" fmla="*/ 391 h 825"/>
                <a:gd name="T52" fmla="*/ 58 w 828"/>
                <a:gd name="T53" fmla="*/ 357 h 825"/>
                <a:gd name="T54" fmla="*/ 0 w 828"/>
                <a:gd name="T55" fmla="*/ 415 h 825"/>
                <a:gd name="T56" fmla="*/ 58 w 828"/>
                <a:gd name="T57" fmla="*/ 472 h 825"/>
                <a:gd name="T58" fmla="*/ 110 w 828"/>
                <a:gd name="T59" fmla="*/ 439 h 825"/>
                <a:gd name="T60" fmla="*/ 165 w 828"/>
                <a:gd name="T61" fmla="*/ 439 h 825"/>
                <a:gd name="T62" fmla="*/ 224 w 828"/>
                <a:gd name="T63" fmla="*/ 577 h 825"/>
                <a:gd name="T64" fmla="*/ 188 w 828"/>
                <a:gd name="T65" fmla="*/ 614 h 825"/>
                <a:gd name="T66" fmla="*/ 127 w 828"/>
                <a:gd name="T67" fmla="*/ 627 h 825"/>
                <a:gd name="T68" fmla="*/ 127 w 828"/>
                <a:gd name="T69" fmla="*/ 708 h 825"/>
                <a:gd name="T70" fmla="*/ 208 w 828"/>
                <a:gd name="T71" fmla="*/ 708 h 825"/>
                <a:gd name="T72" fmla="*/ 222 w 828"/>
                <a:gd name="T73" fmla="*/ 647 h 825"/>
                <a:gd name="T74" fmla="*/ 259 w 828"/>
                <a:gd name="T75" fmla="*/ 610 h 825"/>
                <a:gd name="T76" fmla="*/ 390 w 828"/>
                <a:gd name="T77" fmla="*/ 663 h 825"/>
                <a:gd name="T78" fmla="*/ 390 w 828"/>
                <a:gd name="T79" fmla="*/ 715 h 825"/>
                <a:gd name="T80" fmla="*/ 357 w 828"/>
                <a:gd name="T81" fmla="*/ 767 h 825"/>
                <a:gd name="T82" fmla="*/ 414 w 828"/>
                <a:gd name="T83" fmla="*/ 825 h 825"/>
                <a:gd name="T84" fmla="*/ 472 w 828"/>
                <a:gd name="T85" fmla="*/ 767 h 825"/>
                <a:gd name="T86" fmla="*/ 438 w 828"/>
                <a:gd name="T87" fmla="*/ 715 h 825"/>
                <a:gd name="T88" fmla="*/ 438 w 828"/>
                <a:gd name="T89" fmla="*/ 663 h 825"/>
                <a:gd name="T90" fmla="*/ 572 w 828"/>
                <a:gd name="T91" fmla="*/ 607 h 825"/>
                <a:gd name="T92" fmla="*/ 612 w 828"/>
                <a:gd name="T93" fmla="*/ 647 h 825"/>
                <a:gd name="T94" fmla="*/ 625 w 828"/>
                <a:gd name="T95" fmla="*/ 708 h 825"/>
                <a:gd name="T96" fmla="*/ 706 w 828"/>
                <a:gd name="T97" fmla="*/ 708 h 825"/>
                <a:gd name="T98" fmla="*/ 706 w 828"/>
                <a:gd name="T99" fmla="*/ 627 h 825"/>
                <a:gd name="T100" fmla="*/ 646 w 828"/>
                <a:gd name="T101" fmla="*/ 614 h 825"/>
                <a:gd name="T102" fmla="*/ 606 w 828"/>
                <a:gd name="T103" fmla="*/ 574 h 825"/>
                <a:gd name="T104" fmla="*/ 662 w 828"/>
                <a:gd name="T105" fmla="*/ 438 h 825"/>
                <a:gd name="T106" fmla="*/ 718 w 828"/>
                <a:gd name="T107" fmla="*/ 438 h 825"/>
                <a:gd name="T108" fmla="*/ 770 w 828"/>
                <a:gd name="T109" fmla="*/ 472 h 825"/>
                <a:gd name="T110" fmla="*/ 828 w 828"/>
                <a:gd name="T111" fmla="*/ 414 h 825"/>
                <a:gd name="T112" fmla="*/ 770 w 828"/>
                <a:gd name="T113" fmla="*/ 357 h 825"/>
                <a:gd name="T114" fmla="*/ 414 w 828"/>
                <a:gd name="T115" fmla="*/ 616 h 825"/>
                <a:gd name="T116" fmla="*/ 212 w 828"/>
                <a:gd name="T117" fmla="*/ 414 h 825"/>
                <a:gd name="T118" fmla="*/ 414 w 828"/>
                <a:gd name="T119" fmla="*/ 213 h 825"/>
                <a:gd name="T120" fmla="*/ 615 w 828"/>
                <a:gd name="T121" fmla="*/ 414 h 825"/>
                <a:gd name="T122" fmla="*/ 414 w 828"/>
                <a:gd name="T123" fmla="*/ 616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8" h="825">
                  <a:moveTo>
                    <a:pt x="770" y="357"/>
                  </a:moveTo>
                  <a:cubicBezTo>
                    <a:pt x="747" y="357"/>
                    <a:pt x="727" y="370"/>
                    <a:pt x="718" y="390"/>
                  </a:cubicBezTo>
                  <a:cubicBezTo>
                    <a:pt x="662" y="390"/>
                    <a:pt x="662" y="390"/>
                    <a:pt x="662" y="390"/>
                  </a:cubicBezTo>
                  <a:cubicBezTo>
                    <a:pt x="657" y="339"/>
                    <a:pt x="637" y="293"/>
                    <a:pt x="606" y="255"/>
                  </a:cubicBezTo>
                  <a:cubicBezTo>
                    <a:pt x="646" y="215"/>
                    <a:pt x="646" y="215"/>
                    <a:pt x="646" y="215"/>
                  </a:cubicBezTo>
                  <a:cubicBezTo>
                    <a:pt x="666" y="223"/>
                    <a:pt x="690" y="219"/>
                    <a:pt x="706" y="202"/>
                  </a:cubicBezTo>
                  <a:cubicBezTo>
                    <a:pt x="729" y="180"/>
                    <a:pt x="729" y="143"/>
                    <a:pt x="706" y="121"/>
                  </a:cubicBezTo>
                  <a:cubicBezTo>
                    <a:pt x="684" y="98"/>
                    <a:pt x="647" y="98"/>
                    <a:pt x="625" y="121"/>
                  </a:cubicBezTo>
                  <a:cubicBezTo>
                    <a:pt x="609" y="137"/>
                    <a:pt x="604" y="161"/>
                    <a:pt x="612" y="181"/>
                  </a:cubicBezTo>
                  <a:cubicBezTo>
                    <a:pt x="572" y="221"/>
                    <a:pt x="572" y="221"/>
                    <a:pt x="572" y="221"/>
                  </a:cubicBezTo>
                  <a:cubicBezTo>
                    <a:pt x="535" y="191"/>
                    <a:pt x="488" y="171"/>
                    <a:pt x="438" y="166"/>
                  </a:cubicBezTo>
                  <a:cubicBezTo>
                    <a:pt x="438" y="110"/>
                    <a:pt x="438" y="110"/>
                    <a:pt x="438" y="110"/>
                  </a:cubicBezTo>
                  <a:cubicBezTo>
                    <a:pt x="457" y="101"/>
                    <a:pt x="471" y="81"/>
                    <a:pt x="471" y="58"/>
                  </a:cubicBezTo>
                  <a:cubicBezTo>
                    <a:pt x="471" y="26"/>
                    <a:pt x="445" y="0"/>
                    <a:pt x="414" y="0"/>
                  </a:cubicBezTo>
                  <a:cubicBezTo>
                    <a:pt x="382" y="0"/>
                    <a:pt x="356" y="26"/>
                    <a:pt x="356" y="58"/>
                  </a:cubicBezTo>
                  <a:cubicBezTo>
                    <a:pt x="356" y="81"/>
                    <a:pt x="370" y="101"/>
                    <a:pt x="390" y="110"/>
                  </a:cubicBezTo>
                  <a:cubicBezTo>
                    <a:pt x="390" y="166"/>
                    <a:pt x="390" y="166"/>
                    <a:pt x="390" y="166"/>
                  </a:cubicBezTo>
                  <a:cubicBezTo>
                    <a:pt x="340" y="170"/>
                    <a:pt x="295" y="190"/>
                    <a:pt x="258" y="219"/>
                  </a:cubicBezTo>
                  <a:cubicBezTo>
                    <a:pt x="221" y="182"/>
                    <a:pt x="221" y="182"/>
                    <a:pt x="221" y="182"/>
                  </a:cubicBezTo>
                  <a:cubicBezTo>
                    <a:pt x="229" y="162"/>
                    <a:pt x="225" y="137"/>
                    <a:pt x="208" y="121"/>
                  </a:cubicBezTo>
                  <a:cubicBezTo>
                    <a:pt x="186" y="98"/>
                    <a:pt x="149" y="98"/>
                    <a:pt x="127" y="121"/>
                  </a:cubicBezTo>
                  <a:cubicBezTo>
                    <a:pt x="105" y="143"/>
                    <a:pt x="105" y="180"/>
                    <a:pt x="127" y="202"/>
                  </a:cubicBezTo>
                  <a:cubicBezTo>
                    <a:pt x="143" y="218"/>
                    <a:pt x="166" y="223"/>
                    <a:pt x="187" y="216"/>
                  </a:cubicBezTo>
                  <a:cubicBezTo>
                    <a:pt x="223" y="253"/>
                    <a:pt x="223" y="253"/>
                    <a:pt x="223" y="253"/>
                  </a:cubicBezTo>
                  <a:cubicBezTo>
                    <a:pt x="191" y="291"/>
                    <a:pt x="170" y="338"/>
                    <a:pt x="165" y="391"/>
                  </a:cubicBezTo>
                  <a:cubicBezTo>
                    <a:pt x="110" y="391"/>
                    <a:pt x="110" y="391"/>
                    <a:pt x="110" y="391"/>
                  </a:cubicBezTo>
                  <a:cubicBezTo>
                    <a:pt x="101" y="371"/>
                    <a:pt x="81" y="357"/>
                    <a:pt x="58" y="357"/>
                  </a:cubicBezTo>
                  <a:cubicBezTo>
                    <a:pt x="26" y="357"/>
                    <a:pt x="0" y="383"/>
                    <a:pt x="0" y="415"/>
                  </a:cubicBezTo>
                  <a:cubicBezTo>
                    <a:pt x="0" y="446"/>
                    <a:pt x="26" y="472"/>
                    <a:pt x="58" y="472"/>
                  </a:cubicBezTo>
                  <a:cubicBezTo>
                    <a:pt x="81" y="472"/>
                    <a:pt x="101" y="458"/>
                    <a:pt x="110" y="439"/>
                  </a:cubicBezTo>
                  <a:cubicBezTo>
                    <a:pt x="165" y="439"/>
                    <a:pt x="165" y="439"/>
                    <a:pt x="165" y="439"/>
                  </a:cubicBezTo>
                  <a:cubicBezTo>
                    <a:pt x="170" y="491"/>
                    <a:pt x="192" y="539"/>
                    <a:pt x="224" y="577"/>
                  </a:cubicBezTo>
                  <a:cubicBezTo>
                    <a:pt x="188" y="614"/>
                    <a:pt x="188" y="614"/>
                    <a:pt x="188" y="614"/>
                  </a:cubicBezTo>
                  <a:cubicBezTo>
                    <a:pt x="167" y="606"/>
                    <a:pt x="143" y="610"/>
                    <a:pt x="127" y="627"/>
                  </a:cubicBezTo>
                  <a:cubicBezTo>
                    <a:pt x="105" y="649"/>
                    <a:pt x="105" y="686"/>
                    <a:pt x="127" y="708"/>
                  </a:cubicBezTo>
                  <a:cubicBezTo>
                    <a:pt x="149" y="731"/>
                    <a:pt x="186" y="731"/>
                    <a:pt x="208" y="708"/>
                  </a:cubicBezTo>
                  <a:cubicBezTo>
                    <a:pt x="225" y="692"/>
                    <a:pt x="229" y="668"/>
                    <a:pt x="222" y="647"/>
                  </a:cubicBezTo>
                  <a:cubicBezTo>
                    <a:pt x="259" y="610"/>
                    <a:pt x="259" y="610"/>
                    <a:pt x="259" y="610"/>
                  </a:cubicBezTo>
                  <a:cubicBezTo>
                    <a:pt x="296" y="639"/>
                    <a:pt x="341" y="658"/>
                    <a:pt x="390" y="663"/>
                  </a:cubicBezTo>
                  <a:cubicBezTo>
                    <a:pt x="390" y="715"/>
                    <a:pt x="390" y="715"/>
                    <a:pt x="390" y="715"/>
                  </a:cubicBezTo>
                  <a:cubicBezTo>
                    <a:pt x="371" y="724"/>
                    <a:pt x="357" y="744"/>
                    <a:pt x="357" y="767"/>
                  </a:cubicBezTo>
                  <a:cubicBezTo>
                    <a:pt x="357" y="799"/>
                    <a:pt x="383" y="825"/>
                    <a:pt x="414" y="825"/>
                  </a:cubicBezTo>
                  <a:cubicBezTo>
                    <a:pt x="446" y="825"/>
                    <a:pt x="472" y="799"/>
                    <a:pt x="472" y="767"/>
                  </a:cubicBezTo>
                  <a:cubicBezTo>
                    <a:pt x="472" y="744"/>
                    <a:pt x="458" y="724"/>
                    <a:pt x="438" y="715"/>
                  </a:cubicBezTo>
                  <a:cubicBezTo>
                    <a:pt x="438" y="663"/>
                    <a:pt x="438" y="663"/>
                    <a:pt x="438" y="663"/>
                  </a:cubicBezTo>
                  <a:cubicBezTo>
                    <a:pt x="489" y="658"/>
                    <a:pt x="534" y="638"/>
                    <a:pt x="572" y="607"/>
                  </a:cubicBezTo>
                  <a:cubicBezTo>
                    <a:pt x="612" y="647"/>
                    <a:pt x="612" y="647"/>
                    <a:pt x="612" y="647"/>
                  </a:cubicBezTo>
                  <a:cubicBezTo>
                    <a:pt x="604" y="668"/>
                    <a:pt x="609" y="692"/>
                    <a:pt x="625" y="708"/>
                  </a:cubicBezTo>
                  <a:cubicBezTo>
                    <a:pt x="647" y="731"/>
                    <a:pt x="684" y="731"/>
                    <a:pt x="706" y="708"/>
                  </a:cubicBezTo>
                  <a:cubicBezTo>
                    <a:pt x="729" y="686"/>
                    <a:pt x="729" y="649"/>
                    <a:pt x="706" y="627"/>
                  </a:cubicBezTo>
                  <a:cubicBezTo>
                    <a:pt x="690" y="610"/>
                    <a:pt x="666" y="606"/>
                    <a:pt x="646" y="614"/>
                  </a:cubicBezTo>
                  <a:cubicBezTo>
                    <a:pt x="606" y="574"/>
                    <a:pt x="606" y="574"/>
                    <a:pt x="606" y="574"/>
                  </a:cubicBezTo>
                  <a:cubicBezTo>
                    <a:pt x="637" y="536"/>
                    <a:pt x="657" y="489"/>
                    <a:pt x="662" y="438"/>
                  </a:cubicBezTo>
                  <a:cubicBezTo>
                    <a:pt x="718" y="438"/>
                    <a:pt x="718" y="438"/>
                    <a:pt x="718" y="438"/>
                  </a:cubicBezTo>
                  <a:cubicBezTo>
                    <a:pt x="727" y="458"/>
                    <a:pt x="747" y="472"/>
                    <a:pt x="770" y="472"/>
                  </a:cubicBezTo>
                  <a:cubicBezTo>
                    <a:pt x="802" y="472"/>
                    <a:pt x="828" y="446"/>
                    <a:pt x="828" y="414"/>
                  </a:cubicBezTo>
                  <a:cubicBezTo>
                    <a:pt x="828" y="382"/>
                    <a:pt x="802" y="357"/>
                    <a:pt x="770" y="357"/>
                  </a:cubicBezTo>
                  <a:close/>
                  <a:moveTo>
                    <a:pt x="414" y="616"/>
                  </a:moveTo>
                  <a:cubicBezTo>
                    <a:pt x="302" y="616"/>
                    <a:pt x="212" y="525"/>
                    <a:pt x="212" y="414"/>
                  </a:cubicBezTo>
                  <a:cubicBezTo>
                    <a:pt x="212" y="303"/>
                    <a:pt x="302" y="213"/>
                    <a:pt x="414" y="213"/>
                  </a:cubicBezTo>
                  <a:cubicBezTo>
                    <a:pt x="525" y="213"/>
                    <a:pt x="615" y="303"/>
                    <a:pt x="615" y="414"/>
                  </a:cubicBezTo>
                  <a:cubicBezTo>
                    <a:pt x="615" y="525"/>
                    <a:pt x="525" y="616"/>
                    <a:pt x="414" y="616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254000" prstMaterial="softEdge">
              <a:contourClr>
                <a:schemeClr val="tx1"/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GB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3" name="Freeform 9">
              <a:extLst>
                <a:ext uri="{FF2B5EF4-FFF2-40B4-BE49-F238E27FC236}">
                  <a16:creationId xmlns="" xmlns:a16="http://schemas.microsoft.com/office/drawing/2014/main" id="{92EC2FD8-DE0A-48BF-B74C-8933E5E72CB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1318592">
              <a:off x="6401813" y="3447626"/>
              <a:ext cx="507928" cy="506139"/>
            </a:xfrm>
            <a:custGeom>
              <a:avLst/>
              <a:gdLst>
                <a:gd name="T0" fmla="*/ 770 w 828"/>
                <a:gd name="T1" fmla="*/ 357 h 825"/>
                <a:gd name="T2" fmla="*/ 718 w 828"/>
                <a:gd name="T3" fmla="*/ 390 h 825"/>
                <a:gd name="T4" fmla="*/ 662 w 828"/>
                <a:gd name="T5" fmla="*/ 390 h 825"/>
                <a:gd name="T6" fmla="*/ 606 w 828"/>
                <a:gd name="T7" fmla="*/ 255 h 825"/>
                <a:gd name="T8" fmla="*/ 646 w 828"/>
                <a:gd name="T9" fmla="*/ 215 h 825"/>
                <a:gd name="T10" fmla="*/ 706 w 828"/>
                <a:gd name="T11" fmla="*/ 202 h 825"/>
                <a:gd name="T12" fmla="*/ 706 w 828"/>
                <a:gd name="T13" fmla="*/ 121 h 825"/>
                <a:gd name="T14" fmla="*/ 625 w 828"/>
                <a:gd name="T15" fmla="*/ 121 h 825"/>
                <a:gd name="T16" fmla="*/ 612 w 828"/>
                <a:gd name="T17" fmla="*/ 181 h 825"/>
                <a:gd name="T18" fmla="*/ 572 w 828"/>
                <a:gd name="T19" fmla="*/ 221 h 825"/>
                <a:gd name="T20" fmla="*/ 438 w 828"/>
                <a:gd name="T21" fmla="*/ 166 h 825"/>
                <a:gd name="T22" fmla="*/ 438 w 828"/>
                <a:gd name="T23" fmla="*/ 110 h 825"/>
                <a:gd name="T24" fmla="*/ 471 w 828"/>
                <a:gd name="T25" fmla="*/ 58 h 825"/>
                <a:gd name="T26" fmla="*/ 414 w 828"/>
                <a:gd name="T27" fmla="*/ 0 h 825"/>
                <a:gd name="T28" fmla="*/ 356 w 828"/>
                <a:gd name="T29" fmla="*/ 58 h 825"/>
                <a:gd name="T30" fmla="*/ 390 w 828"/>
                <a:gd name="T31" fmla="*/ 110 h 825"/>
                <a:gd name="T32" fmla="*/ 390 w 828"/>
                <a:gd name="T33" fmla="*/ 166 h 825"/>
                <a:gd name="T34" fmla="*/ 258 w 828"/>
                <a:gd name="T35" fmla="*/ 219 h 825"/>
                <a:gd name="T36" fmla="*/ 221 w 828"/>
                <a:gd name="T37" fmla="*/ 182 h 825"/>
                <a:gd name="T38" fmla="*/ 208 w 828"/>
                <a:gd name="T39" fmla="*/ 121 h 825"/>
                <a:gd name="T40" fmla="*/ 127 w 828"/>
                <a:gd name="T41" fmla="*/ 121 h 825"/>
                <a:gd name="T42" fmla="*/ 127 w 828"/>
                <a:gd name="T43" fmla="*/ 202 h 825"/>
                <a:gd name="T44" fmla="*/ 187 w 828"/>
                <a:gd name="T45" fmla="*/ 216 h 825"/>
                <a:gd name="T46" fmla="*/ 223 w 828"/>
                <a:gd name="T47" fmla="*/ 253 h 825"/>
                <a:gd name="T48" fmla="*/ 165 w 828"/>
                <a:gd name="T49" fmla="*/ 391 h 825"/>
                <a:gd name="T50" fmla="*/ 110 w 828"/>
                <a:gd name="T51" fmla="*/ 391 h 825"/>
                <a:gd name="T52" fmla="*/ 58 w 828"/>
                <a:gd name="T53" fmla="*/ 357 h 825"/>
                <a:gd name="T54" fmla="*/ 0 w 828"/>
                <a:gd name="T55" fmla="*/ 415 h 825"/>
                <a:gd name="T56" fmla="*/ 58 w 828"/>
                <a:gd name="T57" fmla="*/ 472 h 825"/>
                <a:gd name="T58" fmla="*/ 110 w 828"/>
                <a:gd name="T59" fmla="*/ 439 h 825"/>
                <a:gd name="T60" fmla="*/ 165 w 828"/>
                <a:gd name="T61" fmla="*/ 439 h 825"/>
                <a:gd name="T62" fmla="*/ 224 w 828"/>
                <a:gd name="T63" fmla="*/ 577 h 825"/>
                <a:gd name="T64" fmla="*/ 188 w 828"/>
                <a:gd name="T65" fmla="*/ 614 h 825"/>
                <a:gd name="T66" fmla="*/ 127 w 828"/>
                <a:gd name="T67" fmla="*/ 627 h 825"/>
                <a:gd name="T68" fmla="*/ 127 w 828"/>
                <a:gd name="T69" fmla="*/ 708 h 825"/>
                <a:gd name="T70" fmla="*/ 208 w 828"/>
                <a:gd name="T71" fmla="*/ 708 h 825"/>
                <a:gd name="T72" fmla="*/ 222 w 828"/>
                <a:gd name="T73" fmla="*/ 647 h 825"/>
                <a:gd name="T74" fmla="*/ 259 w 828"/>
                <a:gd name="T75" fmla="*/ 610 h 825"/>
                <a:gd name="T76" fmla="*/ 390 w 828"/>
                <a:gd name="T77" fmla="*/ 663 h 825"/>
                <a:gd name="T78" fmla="*/ 390 w 828"/>
                <a:gd name="T79" fmla="*/ 715 h 825"/>
                <a:gd name="T80" fmla="*/ 357 w 828"/>
                <a:gd name="T81" fmla="*/ 767 h 825"/>
                <a:gd name="T82" fmla="*/ 414 w 828"/>
                <a:gd name="T83" fmla="*/ 825 h 825"/>
                <a:gd name="T84" fmla="*/ 472 w 828"/>
                <a:gd name="T85" fmla="*/ 767 h 825"/>
                <a:gd name="T86" fmla="*/ 438 w 828"/>
                <a:gd name="T87" fmla="*/ 715 h 825"/>
                <a:gd name="T88" fmla="*/ 438 w 828"/>
                <a:gd name="T89" fmla="*/ 663 h 825"/>
                <a:gd name="T90" fmla="*/ 572 w 828"/>
                <a:gd name="T91" fmla="*/ 607 h 825"/>
                <a:gd name="T92" fmla="*/ 612 w 828"/>
                <a:gd name="T93" fmla="*/ 647 h 825"/>
                <a:gd name="T94" fmla="*/ 625 w 828"/>
                <a:gd name="T95" fmla="*/ 708 h 825"/>
                <a:gd name="T96" fmla="*/ 706 w 828"/>
                <a:gd name="T97" fmla="*/ 708 h 825"/>
                <a:gd name="T98" fmla="*/ 706 w 828"/>
                <a:gd name="T99" fmla="*/ 627 h 825"/>
                <a:gd name="T100" fmla="*/ 646 w 828"/>
                <a:gd name="T101" fmla="*/ 614 h 825"/>
                <a:gd name="T102" fmla="*/ 606 w 828"/>
                <a:gd name="T103" fmla="*/ 574 h 825"/>
                <a:gd name="T104" fmla="*/ 662 w 828"/>
                <a:gd name="T105" fmla="*/ 438 h 825"/>
                <a:gd name="T106" fmla="*/ 718 w 828"/>
                <a:gd name="T107" fmla="*/ 438 h 825"/>
                <a:gd name="T108" fmla="*/ 770 w 828"/>
                <a:gd name="T109" fmla="*/ 472 h 825"/>
                <a:gd name="T110" fmla="*/ 828 w 828"/>
                <a:gd name="T111" fmla="*/ 414 h 825"/>
                <a:gd name="T112" fmla="*/ 770 w 828"/>
                <a:gd name="T113" fmla="*/ 357 h 825"/>
                <a:gd name="T114" fmla="*/ 414 w 828"/>
                <a:gd name="T115" fmla="*/ 616 h 825"/>
                <a:gd name="T116" fmla="*/ 212 w 828"/>
                <a:gd name="T117" fmla="*/ 414 h 825"/>
                <a:gd name="T118" fmla="*/ 414 w 828"/>
                <a:gd name="T119" fmla="*/ 213 h 825"/>
                <a:gd name="T120" fmla="*/ 615 w 828"/>
                <a:gd name="T121" fmla="*/ 414 h 825"/>
                <a:gd name="T122" fmla="*/ 414 w 828"/>
                <a:gd name="T123" fmla="*/ 616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8" h="825">
                  <a:moveTo>
                    <a:pt x="770" y="357"/>
                  </a:moveTo>
                  <a:cubicBezTo>
                    <a:pt x="747" y="357"/>
                    <a:pt x="727" y="370"/>
                    <a:pt x="718" y="390"/>
                  </a:cubicBezTo>
                  <a:cubicBezTo>
                    <a:pt x="662" y="390"/>
                    <a:pt x="662" y="390"/>
                    <a:pt x="662" y="390"/>
                  </a:cubicBezTo>
                  <a:cubicBezTo>
                    <a:pt x="657" y="339"/>
                    <a:pt x="637" y="293"/>
                    <a:pt x="606" y="255"/>
                  </a:cubicBezTo>
                  <a:cubicBezTo>
                    <a:pt x="646" y="215"/>
                    <a:pt x="646" y="215"/>
                    <a:pt x="646" y="215"/>
                  </a:cubicBezTo>
                  <a:cubicBezTo>
                    <a:pt x="666" y="223"/>
                    <a:pt x="690" y="219"/>
                    <a:pt x="706" y="202"/>
                  </a:cubicBezTo>
                  <a:cubicBezTo>
                    <a:pt x="729" y="180"/>
                    <a:pt x="729" y="143"/>
                    <a:pt x="706" y="121"/>
                  </a:cubicBezTo>
                  <a:cubicBezTo>
                    <a:pt x="684" y="98"/>
                    <a:pt x="647" y="98"/>
                    <a:pt x="625" y="121"/>
                  </a:cubicBezTo>
                  <a:cubicBezTo>
                    <a:pt x="609" y="137"/>
                    <a:pt x="604" y="161"/>
                    <a:pt x="612" y="181"/>
                  </a:cubicBezTo>
                  <a:cubicBezTo>
                    <a:pt x="572" y="221"/>
                    <a:pt x="572" y="221"/>
                    <a:pt x="572" y="221"/>
                  </a:cubicBezTo>
                  <a:cubicBezTo>
                    <a:pt x="535" y="191"/>
                    <a:pt x="488" y="171"/>
                    <a:pt x="438" y="166"/>
                  </a:cubicBezTo>
                  <a:cubicBezTo>
                    <a:pt x="438" y="110"/>
                    <a:pt x="438" y="110"/>
                    <a:pt x="438" y="110"/>
                  </a:cubicBezTo>
                  <a:cubicBezTo>
                    <a:pt x="457" y="101"/>
                    <a:pt x="471" y="81"/>
                    <a:pt x="471" y="58"/>
                  </a:cubicBezTo>
                  <a:cubicBezTo>
                    <a:pt x="471" y="26"/>
                    <a:pt x="445" y="0"/>
                    <a:pt x="414" y="0"/>
                  </a:cubicBezTo>
                  <a:cubicBezTo>
                    <a:pt x="382" y="0"/>
                    <a:pt x="356" y="26"/>
                    <a:pt x="356" y="58"/>
                  </a:cubicBezTo>
                  <a:cubicBezTo>
                    <a:pt x="356" y="81"/>
                    <a:pt x="370" y="101"/>
                    <a:pt x="390" y="110"/>
                  </a:cubicBezTo>
                  <a:cubicBezTo>
                    <a:pt x="390" y="166"/>
                    <a:pt x="390" y="166"/>
                    <a:pt x="390" y="166"/>
                  </a:cubicBezTo>
                  <a:cubicBezTo>
                    <a:pt x="340" y="170"/>
                    <a:pt x="295" y="190"/>
                    <a:pt x="258" y="219"/>
                  </a:cubicBezTo>
                  <a:cubicBezTo>
                    <a:pt x="221" y="182"/>
                    <a:pt x="221" y="182"/>
                    <a:pt x="221" y="182"/>
                  </a:cubicBezTo>
                  <a:cubicBezTo>
                    <a:pt x="229" y="162"/>
                    <a:pt x="225" y="137"/>
                    <a:pt x="208" y="121"/>
                  </a:cubicBezTo>
                  <a:cubicBezTo>
                    <a:pt x="186" y="98"/>
                    <a:pt x="149" y="98"/>
                    <a:pt x="127" y="121"/>
                  </a:cubicBezTo>
                  <a:cubicBezTo>
                    <a:pt x="105" y="143"/>
                    <a:pt x="105" y="180"/>
                    <a:pt x="127" y="202"/>
                  </a:cubicBezTo>
                  <a:cubicBezTo>
                    <a:pt x="143" y="218"/>
                    <a:pt x="166" y="223"/>
                    <a:pt x="187" y="216"/>
                  </a:cubicBezTo>
                  <a:cubicBezTo>
                    <a:pt x="223" y="253"/>
                    <a:pt x="223" y="253"/>
                    <a:pt x="223" y="253"/>
                  </a:cubicBezTo>
                  <a:cubicBezTo>
                    <a:pt x="191" y="291"/>
                    <a:pt x="170" y="338"/>
                    <a:pt x="165" y="391"/>
                  </a:cubicBezTo>
                  <a:cubicBezTo>
                    <a:pt x="110" y="391"/>
                    <a:pt x="110" y="391"/>
                    <a:pt x="110" y="391"/>
                  </a:cubicBezTo>
                  <a:cubicBezTo>
                    <a:pt x="101" y="371"/>
                    <a:pt x="81" y="357"/>
                    <a:pt x="58" y="357"/>
                  </a:cubicBezTo>
                  <a:cubicBezTo>
                    <a:pt x="26" y="357"/>
                    <a:pt x="0" y="383"/>
                    <a:pt x="0" y="415"/>
                  </a:cubicBezTo>
                  <a:cubicBezTo>
                    <a:pt x="0" y="446"/>
                    <a:pt x="26" y="472"/>
                    <a:pt x="58" y="472"/>
                  </a:cubicBezTo>
                  <a:cubicBezTo>
                    <a:pt x="81" y="472"/>
                    <a:pt x="101" y="458"/>
                    <a:pt x="110" y="439"/>
                  </a:cubicBezTo>
                  <a:cubicBezTo>
                    <a:pt x="165" y="439"/>
                    <a:pt x="165" y="439"/>
                    <a:pt x="165" y="439"/>
                  </a:cubicBezTo>
                  <a:cubicBezTo>
                    <a:pt x="170" y="491"/>
                    <a:pt x="192" y="539"/>
                    <a:pt x="224" y="577"/>
                  </a:cubicBezTo>
                  <a:cubicBezTo>
                    <a:pt x="188" y="614"/>
                    <a:pt x="188" y="614"/>
                    <a:pt x="188" y="614"/>
                  </a:cubicBezTo>
                  <a:cubicBezTo>
                    <a:pt x="167" y="606"/>
                    <a:pt x="143" y="610"/>
                    <a:pt x="127" y="627"/>
                  </a:cubicBezTo>
                  <a:cubicBezTo>
                    <a:pt x="105" y="649"/>
                    <a:pt x="105" y="686"/>
                    <a:pt x="127" y="708"/>
                  </a:cubicBezTo>
                  <a:cubicBezTo>
                    <a:pt x="149" y="731"/>
                    <a:pt x="186" y="731"/>
                    <a:pt x="208" y="708"/>
                  </a:cubicBezTo>
                  <a:cubicBezTo>
                    <a:pt x="225" y="692"/>
                    <a:pt x="229" y="668"/>
                    <a:pt x="222" y="647"/>
                  </a:cubicBezTo>
                  <a:cubicBezTo>
                    <a:pt x="259" y="610"/>
                    <a:pt x="259" y="610"/>
                    <a:pt x="259" y="610"/>
                  </a:cubicBezTo>
                  <a:cubicBezTo>
                    <a:pt x="296" y="639"/>
                    <a:pt x="341" y="658"/>
                    <a:pt x="390" y="663"/>
                  </a:cubicBezTo>
                  <a:cubicBezTo>
                    <a:pt x="390" y="715"/>
                    <a:pt x="390" y="715"/>
                    <a:pt x="390" y="715"/>
                  </a:cubicBezTo>
                  <a:cubicBezTo>
                    <a:pt x="371" y="724"/>
                    <a:pt x="357" y="744"/>
                    <a:pt x="357" y="767"/>
                  </a:cubicBezTo>
                  <a:cubicBezTo>
                    <a:pt x="357" y="799"/>
                    <a:pt x="383" y="825"/>
                    <a:pt x="414" y="825"/>
                  </a:cubicBezTo>
                  <a:cubicBezTo>
                    <a:pt x="446" y="825"/>
                    <a:pt x="472" y="799"/>
                    <a:pt x="472" y="767"/>
                  </a:cubicBezTo>
                  <a:cubicBezTo>
                    <a:pt x="472" y="744"/>
                    <a:pt x="458" y="724"/>
                    <a:pt x="438" y="715"/>
                  </a:cubicBezTo>
                  <a:cubicBezTo>
                    <a:pt x="438" y="663"/>
                    <a:pt x="438" y="663"/>
                    <a:pt x="438" y="663"/>
                  </a:cubicBezTo>
                  <a:cubicBezTo>
                    <a:pt x="489" y="658"/>
                    <a:pt x="534" y="638"/>
                    <a:pt x="572" y="607"/>
                  </a:cubicBezTo>
                  <a:cubicBezTo>
                    <a:pt x="612" y="647"/>
                    <a:pt x="612" y="647"/>
                    <a:pt x="612" y="647"/>
                  </a:cubicBezTo>
                  <a:cubicBezTo>
                    <a:pt x="604" y="668"/>
                    <a:pt x="609" y="692"/>
                    <a:pt x="625" y="708"/>
                  </a:cubicBezTo>
                  <a:cubicBezTo>
                    <a:pt x="647" y="731"/>
                    <a:pt x="684" y="731"/>
                    <a:pt x="706" y="708"/>
                  </a:cubicBezTo>
                  <a:cubicBezTo>
                    <a:pt x="729" y="686"/>
                    <a:pt x="729" y="649"/>
                    <a:pt x="706" y="627"/>
                  </a:cubicBezTo>
                  <a:cubicBezTo>
                    <a:pt x="690" y="610"/>
                    <a:pt x="666" y="606"/>
                    <a:pt x="646" y="614"/>
                  </a:cubicBezTo>
                  <a:cubicBezTo>
                    <a:pt x="606" y="574"/>
                    <a:pt x="606" y="574"/>
                    <a:pt x="606" y="574"/>
                  </a:cubicBezTo>
                  <a:cubicBezTo>
                    <a:pt x="637" y="536"/>
                    <a:pt x="657" y="489"/>
                    <a:pt x="662" y="438"/>
                  </a:cubicBezTo>
                  <a:cubicBezTo>
                    <a:pt x="718" y="438"/>
                    <a:pt x="718" y="438"/>
                    <a:pt x="718" y="438"/>
                  </a:cubicBezTo>
                  <a:cubicBezTo>
                    <a:pt x="727" y="458"/>
                    <a:pt x="747" y="472"/>
                    <a:pt x="770" y="472"/>
                  </a:cubicBezTo>
                  <a:cubicBezTo>
                    <a:pt x="802" y="472"/>
                    <a:pt x="828" y="446"/>
                    <a:pt x="828" y="414"/>
                  </a:cubicBezTo>
                  <a:cubicBezTo>
                    <a:pt x="828" y="382"/>
                    <a:pt x="802" y="357"/>
                    <a:pt x="770" y="357"/>
                  </a:cubicBezTo>
                  <a:close/>
                  <a:moveTo>
                    <a:pt x="414" y="616"/>
                  </a:moveTo>
                  <a:cubicBezTo>
                    <a:pt x="302" y="616"/>
                    <a:pt x="212" y="525"/>
                    <a:pt x="212" y="414"/>
                  </a:cubicBezTo>
                  <a:cubicBezTo>
                    <a:pt x="212" y="303"/>
                    <a:pt x="302" y="213"/>
                    <a:pt x="414" y="213"/>
                  </a:cubicBezTo>
                  <a:cubicBezTo>
                    <a:pt x="525" y="213"/>
                    <a:pt x="615" y="303"/>
                    <a:pt x="615" y="414"/>
                  </a:cubicBezTo>
                  <a:cubicBezTo>
                    <a:pt x="615" y="525"/>
                    <a:pt x="525" y="616"/>
                    <a:pt x="414" y="616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254000" prstMaterial="softEdge">
              <a:contourClr>
                <a:schemeClr val="tx1"/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GB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07102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000"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43723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C3D54719-83C1-4E75-9772-2DEC45725748}"/>
              </a:ext>
            </a:extLst>
          </p:cNvPr>
          <p:cNvGrpSpPr/>
          <p:nvPr userDrawn="1"/>
        </p:nvGrpSpPr>
        <p:grpSpPr>
          <a:xfrm>
            <a:off x="-564108" y="1835436"/>
            <a:ext cx="6742815" cy="5491957"/>
            <a:chOff x="350488" y="1676307"/>
            <a:chExt cx="7681142" cy="6256216"/>
          </a:xfrm>
          <a:solidFill>
            <a:schemeClr val="accent4">
              <a:alpha val="50000"/>
            </a:schemeClr>
          </a:solidFill>
        </p:grpSpPr>
        <p:sp>
          <p:nvSpPr>
            <p:cNvPr id="5" name="Freeform 9">
              <a:extLst>
                <a:ext uri="{FF2B5EF4-FFF2-40B4-BE49-F238E27FC236}">
                  <a16:creationId xmlns="" xmlns:a16="http://schemas.microsoft.com/office/drawing/2014/main" id="{CE4C3138-7036-493E-9193-332CEF033E2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3600000">
              <a:off x="345409" y="5054700"/>
              <a:ext cx="2882902" cy="2872744"/>
            </a:xfrm>
            <a:custGeom>
              <a:avLst/>
              <a:gdLst>
                <a:gd name="T0" fmla="*/ 770 w 828"/>
                <a:gd name="T1" fmla="*/ 357 h 825"/>
                <a:gd name="T2" fmla="*/ 718 w 828"/>
                <a:gd name="T3" fmla="*/ 390 h 825"/>
                <a:gd name="T4" fmla="*/ 662 w 828"/>
                <a:gd name="T5" fmla="*/ 390 h 825"/>
                <a:gd name="T6" fmla="*/ 606 w 828"/>
                <a:gd name="T7" fmla="*/ 255 h 825"/>
                <a:gd name="T8" fmla="*/ 646 w 828"/>
                <a:gd name="T9" fmla="*/ 215 h 825"/>
                <a:gd name="T10" fmla="*/ 706 w 828"/>
                <a:gd name="T11" fmla="*/ 202 h 825"/>
                <a:gd name="T12" fmla="*/ 706 w 828"/>
                <a:gd name="T13" fmla="*/ 121 h 825"/>
                <a:gd name="T14" fmla="*/ 625 w 828"/>
                <a:gd name="T15" fmla="*/ 121 h 825"/>
                <a:gd name="T16" fmla="*/ 612 w 828"/>
                <a:gd name="T17" fmla="*/ 181 h 825"/>
                <a:gd name="T18" fmla="*/ 572 w 828"/>
                <a:gd name="T19" fmla="*/ 221 h 825"/>
                <a:gd name="T20" fmla="*/ 438 w 828"/>
                <a:gd name="T21" fmla="*/ 166 h 825"/>
                <a:gd name="T22" fmla="*/ 438 w 828"/>
                <a:gd name="T23" fmla="*/ 110 h 825"/>
                <a:gd name="T24" fmla="*/ 471 w 828"/>
                <a:gd name="T25" fmla="*/ 58 h 825"/>
                <a:gd name="T26" fmla="*/ 414 w 828"/>
                <a:gd name="T27" fmla="*/ 0 h 825"/>
                <a:gd name="T28" fmla="*/ 356 w 828"/>
                <a:gd name="T29" fmla="*/ 58 h 825"/>
                <a:gd name="T30" fmla="*/ 390 w 828"/>
                <a:gd name="T31" fmla="*/ 110 h 825"/>
                <a:gd name="T32" fmla="*/ 390 w 828"/>
                <a:gd name="T33" fmla="*/ 166 h 825"/>
                <a:gd name="T34" fmla="*/ 258 w 828"/>
                <a:gd name="T35" fmla="*/ 219 h 825"/>
                <a:gd name="T36" fmla="*/ 221 w 828"/>
                <a:gd name="T37" fmla="*/ 182 h 825"/>
                <a:gd name="T38" fmla="*/ 208 w 828"/>
                <a:gd name="T39" fmla="*/ 121 h 825"/>
                <a:gd name="T40" fmla="*/ 127 w 828"/>
                <a:gd name="T41" fmla="*/ 121 h 825"/>
                <a:gd name="T42" fmla="*/ 127 w 828"/>
                <a:gd name="T43" fmla="*/ 202 h 825"/>
                <a:gd name="T44" fmla="*/ 187 w 828"/>
                <a:gd name="T45" fmla="*/ 216 h 825"/>
                <a:gd name="T46" fmla="*/ 223 w 828"/>
                <a:gd name="T47" fmla="*/ 253 h 825"/>
                <a:gd name="T48" fmla="*/ 165 w 828"/>
                <a:gd name="T49" fmla="*/ 391 h 825"/>
                <a:gd name="T50" fmla="*/ 110 w 828"/>
                <a:gd name="T51" fmla="*/ 391 h 825"/>
                <a:gd name="T52" fmla="*/ 58 w 828"/>
                <a:gd name="T53" fmla="*/ 357 h 825"/>
                <a:gd name="T54" fmla="*/ 0 w 828"/>
                <a:gd name="T55" fmla="*/ 415 h 825"/>
                <a:gd name="T56" fmla="*/ 58 w 828"/>
                <a:gd name="T57" fmla="*/ 472 h 825"/>
                <a:gd name="T58" fmla="*/ 110 w 828"/>
                <a:gd name="T59" fmla="*/ 439 h 825"/>
                <a:gd name="T60" fmla="*/ 165 w 828"/>
                <a:gd name="T61" fmla="*/ 439 h 825"/>
                <a:gd name="T62" fmla="*/ 224 w 828"/>
                <a:gd name="T63" fmla="*/ 577 h 825"/>
                <a:gd name="T64" fmla="*/ 188 w 828"/>
                <a:gd name="T65" fmla="*/ 614 h 825"/>
                <a:gd name="T66" fmla="*/ 127 w 828"/>
                <a:gd name="T67" fmla="*/ 627 h 825"/>
                <a:gd name="T68" fmla="*/ 127 w 828"/>
                <a:gd name="T69" fmla="*/ 708 h 825"/>
                <a:gd name="T70" fmla="*/ 208 w 828"/>
                <a:gd name="T71" fmla="*/ 708 h 825"/>
                <a:gd name="T72" fmla="*/ 222 w 828"/>
                <a:gd name="T73" fmla="*/ 647 h 825"/>
                <a:gd name="T74" fmla="*/ 259 w 828"/>
                <a:gd name="T75" fmla="*/ 610 h 825"/>
                <a:gd name="T76" fmla="*/ 390 w 828"/>
                <a:gd name="T77" fmla="*/ 663 h 825"/>
                <a:gd name="T78" fmla="*/ 390 w 828"/>
                <a:gd name="T79" fmla="*/ 715 h 825"/>
                <a:gd name="T80" fmla="*/ 357 w 828"/>
                <a:gd name="T81" fmla="*/ 767 h 825"/>
                <a:gd name="T82" fmla="*/ 414 w 828"/>
                <a:gd name="T83" fmla="*/ 825 h 825"/>
                <a:gd name="T84" fmla="*/ 472 w 828"/>
                <a:gd name="T85" fmla="*/ 767 h 825"/>
                <a:gd name="T86" fmla="*/ 438 w 828"/>
                <a:gd name="T87" fmla="*/ 715 h 825"/>
                <a:gd name="T88" fmla="*/ 438 w 828"/>
                <a:gd name="T89" fmla="*/ 663 h 825"/>
                <a:gd name="T90" fmla="*/ 572 w 828"/>
                <a:gd name="T91" fmla="*/ 607 h 825"/>
                <a:gd name="T92" fmla="*/ 612 w 828"/>
                <a:gd name="T93" fmla="*/ 647 h 825"/>
                <a:gd name="T94" fmla="*/ 625 w 828"/>
                <a:gd name="T95" fmla="*/ 708 h 825"/>
                <a:gd name="T96" fmla="*/ 706 w 828"/>
                <a:gd name="T97" fmla="*/ 708 h 825"/>
                <a:gd name="T98" fmla="*/ 706 w 828"/>
                <a:gd name="T99" fmla="*/ 627 h 825"/>
                <a:gd name="T100" fmla="*/ 646 w 828"/>
                <a:gd name="T101" fmla="*/ 614 h 825"/>
                <a:gd name="T102" fmla="*/ 606 w 828"/>
                <a:gd name="T103" fmla="*/ 574 h 825"/>
                <a:gd name="T104" fmla="*/ 662 w 828"/>
                <a:gd name="T105" fmla="*/ 438 h 825"/>
                <a:gd name="T106" fmla="*/ 718 w 828"/>
                <a:gd name="T107" fmla="*/ 438 h 825"/>
                <a:gd name="T108" fmla="*/ 770 w 828"/>
                <a:gd name="T109" fmla="*/ 472 h 825"/>
                <a:gd name="T110" fmla="*/ 828 w 828"/>
                <a:gd name="T111" fmla="*/ 414 h 825"/>
                <a:gd name="T112" fmla="*/ 770 w 828"/>
                <a:gd name="T113" fmla="*/ 357 h 825"/>
                <a:gd name="T114" fmla="*/ 414 w 828"/>
                <a:gd name="T115" fmla="*/ 616 h 825"/>
                <a:gd name="T116" fmla="*/ 212 w 828"/>
                <a:gd name="T117" fmla="*/ 414 h 825"/>
                <a:gd name="T118" fmla="*/ 414 w 828"/>
                <a:gd name="T119" fmla="*/ 213 h 825"/>
                <a:gd name="T120" fmla="*/ 615 w 828"/>
                <a:gd name="T121" fmla="*/ 414 h 825"/>
                <a:gd name="T122" fmla="*/ 414 w 828"/>
                <a:gd name="T123" fmla="*/ 616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8" h="825">
                  <a:moveTo>
                    <a:pt x="770" y="357"/>
                  </a:moveTo>
                  <a:cubicBezTo>
                    <a:pt x="747" y="357"/>
                    <a:pt x="727" y="370"/>
                    <a:pt x="718" y="390"/>
                  </a:cubicBezTo>
                  <a:cubicBezTo>
                    <a:pt x="662" y="390"/>
                    <a:pt x="662" y="390"/>
                    <a:pt x="662" y="390"/>
                  </a:cubicBezTo>
                  <a:cubicBezTo>
                    <a:pt x="657" y="339"/>
                    <a:pt x="637" y="293"/>
                    <a:pt x="606" y="255"/>
                  </a:cubicBezTo>
                  <a:cubicBezTo>
                    <a:pt x="646" y="215"/>
                    <a:pt x="646" y="215"/>
                    <a:pt x="646" y="215"/>
                  </a:cubicBezTo>
                  <a:cubicBezTo>
                    <a:pt x="666" y="223"/>
                    <a:pt x="690" y="219"/>
                    <a:pt x="706" y="202"/>
                  </a:cubicBezTo>
                  <a:cubicBezTo>
                    <a:pt x="729" y="180"/>
                    <a:pt x="729" y="143"/>
                    <a:pt x="706" y="121"/>
                  </a:cubicBezTo>
                  <a:cubicBezTo>
                    <a:pt x="684" y="98"/>
                    <a:pt x="647" y="98"/>
                    <a:pt x="625" y="121"/>
                  </a:cubicBezTo>
                  <a:cubicBezTo>
                    <a:pt x="609" y="137"/>
                    <a:pt x="604" y="161"/>
                    <a:pt x="612" y="181"/>
                  </a:cubicBezTo>
                  <a:cubicBezTo>
                    <a:pt x="572" y="221"/>
                    <a:pt x="572" y="221"/>
                    <a:pt x="572" y="221"/>
                  </a:cubicBezTo>
                  <a:cubicBezTo>
                    <a:pt x="535" y="191"/>
                    <a:pt x="488" y="171"/>
                    <a:pt x="438" y="166"/>
                  </a:cubicBezTo>
                  <a:cubicBezTo>
                    <a:pt x="438" y="110"/>
                    <a:pt x="438" y="110"/>
                    <a:pt x="438" y="110"/>
                  </a:cubicBezTo>
                  <a:cubicBezTo>
                    <a:pt x="457" y="101"/>
                    <a:pt x="471" y="81"/>
                    <a:pt x="471" y="58"/>
                  </a:cubicBezTo>
                  <a:cubicBezTo>
                    <a:pt x="471" y="26"/>
                    <a:pt x="445" y="0"/>
                    <a:pt x="414" y="0"/>
                  </a:cubicBezTo>
                  <a:cubicBezTo>
                    <a:pt x="382" y="0"/>
                    <a:pt x="356" y="26"/>
                    <a:pt x="356" y="58"/>
                  </a:cubicBezTo>
                  <a:cubicBezTo>
                    <a:pt x="356" y="81"/>
                    <a:pt x="370" y="101"/>
                    <a:pt x="390" y="110"/>
                  </a:cubicBezTo>
                  <a:cubicBezTo>
                    <a:pt x="390" y="166"/>
                    <a:pt x="390" y="166"/>
                    <a:pt x="390" y="166"/>
                  </a:cubicBezTo>
                  <a:cubicBezTo>
                    <a:pt x="340" y="170"/>
                    <a:pt x="295" y="190"/>
                    <a:pt x="258" y="219"/>
                  </a:cubicBezTo>
                  <a:cubicBezTo>
                    <a:pt x="221" y="182"/>
                    <a:pt x="221" y="182"/>
                    <a:pt x="221" y="182"/>
                  </a:cubicBezTo>
                  <a:cubicBezTo>
                    <a:pt x="229" y="162"/>
                    <a:pt x="225" y="137"/>
                    <a:pt x="208" y="121"/>
                  </a:cubicBezTo>
                  <a:cubicBezTo>
                    <a:pt x="186" y="98"/>
                    <a:pt x="149" y="98"/>
                    <a:pt x="127" y="121"/>
                  </a:cubicBezTo>
                  <a:cubicBezTo>
                    <a:pt x="105" y="143"/>
                    <a:pt x="105" y="180"/>
                    <a:pt x="127" y="202"/>
                  </a:cubicBezTo>
                  <a:cubicBezTo>
                    <a:pt x="143" y="218"/>
                    <a:pt x="166" y="223"/>
                    <a:pt x="187" y="216"/>
                  </a:cubicBezTo>
                  <a:cubicBezTo>
                    <a:pt x="223" y="253"/>
                    <a:pt x="223" y="253"/>
                    <a:pt x="223" y="253"/>
                  </a:cubicBezTo>
                  <a:cubicBezTo>
                    <a:pt x="191" y="291"/>
                    <a:pt x="170" y="338"/>
                    <a:pt x="165" y="391"/>
                  </a:cubicBezTo>
                  <a:cubicBezTo>
                    <a:pt x="110" y="391"/>
                    <a:pt x="110" y="391"/>
                    <a:pt x="110" y="391"/>
                  </a:cubicBezTo>
                  <a:cubicBezTo>
                    <a:pt x="101" y="371"/>
                    <a:pt x="81" y="357"/>
                    <a:pt x="58" y="357"/>
                  </a:cubicBezTo>
                  <a:cubicBezTo>
                    <a:pt x="26" y="357"/>
                    <a:pt x="0" y="383"/>
                    <a:pt x="0" y="415"/>
                  </a:cubicBezTo>
                  <a:cubicBezTo>
                    <a:pt x="0" y="446"/>
                    <a:pt x="26" y="472"/>
                    <a:pt x="58" y="472"/>
                  </a:cubicBezTo>
                  <a:cubicBezTo>
                    <a:pt x="81" y="472"/>
                    <a:pt x="101" y="458"/>
                    <a:pt x="110" y="439"/>
                  </a:cubicBezTo>
                  <a:cubicBezTo>
                    <a:pt x="165" y="439"/>
                    <a:pt x="165" y="439"/>
                    <a:pt x="165" y="439"/>
                  </a:cubicBezTo>
                  <a:cubicBezTo>
                    <a:pt x="170" y="491"/>
                    <a:pt x="192" y="539"/>
                    <a:pt x="224" y="577"/>
                  </a:cubicBezTo>
                  <a:cubicBezTo>
                    <a:pt x="188" y="614"/>
                    <a:pt x="188" y="614"/>
                    <a:pt x="188" y="614"/>
                  </a:cubicBezTo>
                  <a:cubicBezTo>
                    <a:pt x="167" y="606"/>
                    <a:pt x="143" y="610"/>
                    <a:pt x="127" y="627"/>
                  </a:cubicBezTo>
                  <a:cubicBezTo>
                    <a:pt x="105" y="649"/>
                    <a:pt x="105" y="686"/>
                    <a:pt x="127" y="708"/>
                  </a:cubicBezTo>
                  <a:cubicBezTo>
                    <a:pt x="149" y="731"/>
                    <a:pt x="186" y="731"/>
                    <a:pt x="208" y="708"/>
                  </a:cubicBezTo>
                  <a:cubicBezTo>
                    <a:pt x="225" y="692"/>
                    <a:pt x="229" y="668"/>
                    <a:pt x="222" y="647"/>
                  </a:cubicBezTo>
                  <a:cubicBezTo>
                    <a:pt x="259" y="610"/>
                    <a:pt x="259" y="610"/>
                    <a:pt x="259" y="610"/>
                  </a:cubicBezTo>
                  <a:cubicBezTo>
                    <a:pt x="296" y="639"/>
                    <a:pt x="341" y="658"/>
                    <a:pt x="390" y="663"/>
                  </a:cubicBezTo>
                  <a:cubicBezTo>
                    <a:pt x="390" y="715"/>
                    <a:pt x="390" y="715"/>
                    <a:pt x="390" y="715"/>
                  </a:cubicBezTo>
                  <a:cubicBezTo>
                    <a:pt x="371" y="724"/>
                    <a:pt x="357" y="744"/>
                    <a:pt x="357" y="767"/>
                  </a:cubicBezTo>
                  <a:cubicBezTo>
                    <a:pt x="357" y="799"/>
                    <a:pt x="383" y="825"/>
                    <a:pt x="414" y="825"/>
                  </a:cubicBezTo>
                  <a:cubicBezTo>
                    <a:pt x="446" y="825"/>
                    <a:pt x="472" y="799"/>
                    <a:pt x="472" y="767"/>
                  </a:cubicBezTo>
                  <a:cubicBezTo>
                    <a:pt x="472" y="744"/>
                    <a:pt x="458" y="724"/>
                    <a:pt x="438" y="715"/>
                  </a:cubicBezTo>
                  <a:cubicBezTo>
                    <a:pt x="438" y="663"/>
                    <a:pt x="438" y="663"/>
                    <a:pt x="438" y="663"/>
                  </a:cubicBezTo>
                  <a:cubicBezTo>
                    <a:pt x="489" y="658"/>
                    <a:pt x="534" y="638"/>
                    <a:pt x="572" y="607"/>
                  </a:cubicBezTo>
                  <a:cubicBezTo>
                    <a:pt x="612" y="647"/>
                    <a:pt x="612" y="647"/>
                    <a:pt x="612" y="647"/>
                  </a:cubicBezTo>
                  <a:cubicBezTo>
                    <a:pt x="604" y="668"/>
                    <a:pt x="609" y="692"/>
                    <a:pt x="625" y="708"/>
                  </a:cubicBezTo>
                  <a:cubicBezTo>
                    <a:pt x="647" y="731"/>
                    <a:pt x="684" y="731"/>
                    <a:pt x="706" y="708"/>
                  </a:cubicBezTo>
                  <a:cubicBezTo>
                    <a:pt x="729" y="686"/>
                    <a:pt x="729" y="649"/>
                    <a:pt x="706" y="627"/>
                  </a:cubicBezTo>
                  <a:cubicBezTo>
                    <a:pt x="690" y="610"/>
                    <a:pt x="666" y="606"/>
                    <a:pt x="646" y="614"/>
                  </a:cubicBezTo>
                  <a:cubicBezTo>
                    <a:pt x="606" y="574"/>
                    <a:pt x="606" y="574"/>
                    <a:pt x="606" y="574"/>
                  </a:cubicBezTo>
                  <a:cubicBezTo>
                    <a:pt x="637" y="536"/>
                    <a:pt x="657" y="489"/>
                    <a:pt x="662" y="438"/>
                  </a:cubicBezTo>
                  <a:cubicBezTo>
                    <a:pt x="718" y="438"/>
                    <a:pt x="718" y="438"/>
                    <a:pt x="718" y="438"/>
                  </a:cubicBezTo>
                  <a:cubicBezTo>
                    <a:pt x="727" y="458"/>
                    <a:pt x="747" y="472"/>
                    <a:pt x="770" y="472"/>
                  </a:cubicBezTo>
                  <a:cubicBezTo>
                    <a:pt x="802" y="472"/>
                    <a:pt x="828" y="446"/>
                    <a:pt x="828" y="414"/>
                  </a:cubicBezTo>
                  <a:cubicBezTo>
                    <a:pt x="828" y="382"/>
                    <a:pt x="802" y="357"/>
                    <a:pt x="770" y="357"/>
                  </a:cubicBezTo>
                  <a:close/>
                  <a:moveTo>
                    <a:pt x="414" y="616"/>
                  </a:moveTo>
                  <a:cubicBezTo>
                    <a:pt x="302" y="616"/>
                    <a:pt x="212" y="525"/>
                    <a:pt x="212" y="414"/>
                  </a:cubicBezTo>
                  <a:cubicBezTo>
                    <a:pt x="212" y="303"/>
                    <a:pt x="302" y="213"/>
                    <a:pt x="414" y="213"/>
                  </a:cubicBezTo>
                  <a:cubicBezTo>
                    <a:pt x="525" y="213"/>
                    <a:pt x="615" y="303"/>
                    <a:pt x="615" y="414"/>
                  </a:cubicBezTo>
                  <a:cubicBezTo>
                    <a:pt x="615" y="525"/>
                    <a:pt x="525" y="616"/>
                    <a:pt x="414" y="616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254000" prstMaterial="softEdge">
              <a:contourClr>
                <a:schemeClr val="tx1"/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GB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Freeform 9">
              <a:extLst>
                <a:ext uri="{FF2B5EF4-FFF2-40B4-BE49-F238E27FC236}">
                  <a16:creationId xmlns="" xmlns:a16="http://schemas.microsoft.com/office/drawing/2014/main" id="{164E9B30-AA2D-40BA-838A-F55DAF7CA71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900000">
              <a:off x="2903735" y="4793115"/>
              <a:ext cx="1764533" cy="1758316"/>
            </a:xfrm>
            <a:custGeom>
              <a:avLst/>
              <a:gdLst>
                <a:gd name="T0" fmla="*/ 770 w 828"/>
                <a:gd name="T1" fmla="*/ 357 h 825"/>
                <a:gd name="T2" fmla="*/ 718 w 828"/>
                <a:gd name="T3" fmla="*/ 390 h 825"/>
                <a:gd name="T4" fmla="*/ 662 w 828"/>
                <a:gd name="T5" fmla="*/ 390 h 825"/>
                <a:gd name="T6" fmla="*/ 606 w 828"/>
                <a:gd name="T7" fmla="*/ 255 h 825"/>
                <a:gd name="T8" fmla="*/ 646 w 828"/>
                <a:gd name="T9" fmla="*/ 215 h 825"/>
                <a:gd name="T10" fmla="*/ 706 w 828"/>
                <a:gd name="T11" fmla="*/ 202 h 825"/>
                <a:gd name="T12" fmla="*/ 706 w 828"/>
                <a:gd name="T13" fmla="*/ 121 h 825"/>
                <a:gd name="T14" fmla="*/ 625 w 828"/>
                <a:gd name="T15" fmla="*/ 121 h 825"/>
                <a:gd name="T16" fmla="*/ 612 w 828"/>
                <a:gd name="T17" fmla="*/ 181 h 825"/>
                <a:gd name="T18" fmla="*/ 572 w 828"/>
                <a:gd name="T19" fmla="*/ 221 h 825"/>
                <a:gd name="T20" fmla="*/ 438 w 828"/>
                <a:gd name="T21" fmla="*/ 166 h 825"/>
                <a:gd name="T22" fmla="*/ 438 w 828"/>
                <a:gd name="T23" fmla="*/ 110 h 825"/>
                <a:gd name="T24" fmla="*/ 471 w 828"/>
                <a:gd name="T25" fmla="*/ 58 h 825"/>
                <a:gd name="T26" fmla="*/ 414 w 828"/>
                <a:gd name="T27" fmla="*/ 0 h 825"/>
                <a:gd name="T28" fmla="*/ 356 w 828"/>
                <a:gd name="T29" fmla="*/ 58 h 825"/>
                <a:gd name="T30" fmla="*/ 390 w 828"/>
                <a:gd name="T31" fmla="*/ 110 h 825"/>
                <a:gd name="T32" fmla="*/ 390 w 828"/>
                <a:gd name="T33" fmla="*/ 166 h 825"/>
                <a:gd name="T34" fmla="*/ 258 w 828"/>
                <a:gd name="T35" fmla="*/ 219 h 825"/>
                <a:gd name="T36" fmla="*/ 221 w 828"/>
                <a:gd name="T37" fmla="*/ 182 h 825"/>
                <a:gd name="T38" fmla="*/ 208 w 828"/>
                <a:gd name="T39" fmla="*/ 121 h 825"/>
                <a:gd name="T40" fmla="*/ 127 w 828"/>
                <a:gd name="T41" fmla="*/ 121 h 825"/>
                <a:gd name="T42" fmla="*/ 127 w 828"/>
                <a:gd name="T43" fmla="*/ 202 h 825"/>
                <a:gd name="T44" fmla="*/ 187 w 828"/>
                <a:gd name="T45" fmla="*/ 216 h 825"/>
                <a:gd name="T46" fmla="*/ 223 w 828"/>
                <a:gd name="T47" fmla="*/ 253 h 825"/>
                <a:gd name="T48" fmla="*/ 165 w 828"/>
                <a:gd name="T49" fmla="*/ 391 h 825"/>
                <a:gd name="T50" fmla="*/ 110 w 828"/>
                <a:gd name="T51" fmla="*/ 391 h 825"/>
                <a:gd name="T52" fmla="*/ 58 w 828"/>
                <a:gd name="T53" fmla="*/ 357 h 825"/>
                <a:gd name="T54" fmla="*/ 0 w 828"/>
                <a:gd name="T55" fmla="*/ 415 h 825"/>
                <a:gd name="T56" fmla="*/ 58 w 828"/>
                <a:gd name="T57" fmla="*/ 472 h 825"/>
                <a:gd name="T58" fmla="*/ 110 w 828"/>
                <a:gd name="T59" fmla="*/ 439 h 825"/>
                <a:gd name="T60" fmla="*/ 165 w 828"/>
                <a:gd name="T61" fmla="*/ 439 h 825"/>
                <a:gd name="T62" fmla="*/ 224 w 828"/>
                <a:gd name="T63" fmla="*/ 577 h 825"/>
                <a:gd name="T64" fmla="*/ 188 w 828"/>
                <a:gd name="T65" fmla="*/ 614 h 825"/>
                <a:gd name="T66" fmla="*/ 127 w 828"/>
                <a:gd name="T67" fmla="*/ 627 h 825"/>
                <a:gd name="T68" fmla="*/ 127 w 828"/>
                <a:gd name="T69" fmla="*/ 708 h 825"/>
                <a:gd name="T70" fmla="*/ 208 w 828"/>
                <a:gd name="T71" fmla="*/ 708 h 825"/>
                <a:gd name="T72" fmla="*/ 222 w 828"/>
                <a:gd name="T73" fmla="*/ 647 h 825"/>
                <a:gd name="T74" fmla="*/ 259 w 828"/>
                <a:gd name="T75" fmla="*/ 610 h 825"/>
                <a:gd name="T76" fmla="*/ 390 w 828"/>
                <a:gd name="T77" fmla="*/ 663 h 825"/>
                <a:gd name="T78" fmla="*/ 390 w 828"/>
                <a:gd name="T79" fmla="*/ 715 h 825"/>
                <a:gd name="T80" fmla="*/ 357 w 828"/>
                <a:gd name="T81" fmla="*/ 767 h 825"/>
                <a:gd name="T82" fmla="*/ 414 w 828"/>
                <a:gd name="T83" fmla="*/ 825 h 825"/>
                <a:gd name="T84" fmla="*/ 472 w 828"/>
                <a:gd name="T85" fmla="*/ 767 h 825"/>
                <a:gd name="T86" fmla="*/ 438 w 828"/>
                <a:gd name="T87" fmla="*/ 715 h 825"/>
                <a:gd name="T88" fmla="*/ 438 w 828"/>
                <a:gd name="T89" fmla="*/ 663 h 825"/>
                <a:gd name="T90" fmla="*/ 572 w 828"/>
                <a:gd name="T91" fmla="*/ 607 h 825"/>
                <a:gd name="T92" fmla="*/ 612 w 828"/>
                <a:gd name="T93" fmla="*/ 647 h 825"/>
                <a:gd name="T94" fmla="*/ 625 w 828"/>
                <a:gd name="T95" fmla="*/ 708 h 825"/>
                <a:gd name="T96" fmla="*/ 706 w 828"/>
                <a:gd name="T97" fmla="*/ 708 h 825"/>
                <a:gd name="T98" fmla="*/ 706 w 828"/>
                <a:gd name="T99" fmla="*/ 627 h 825"/>
                <a:gd name="T100" fmla="*/ 646 w 828"/>
                <a:gd name="T101" fmla="*/ 614 h 825"/>
                <a:gd name="T102" fmla="*/ 606 w 828"/>
                <a:gd name="T103" fmla="*/ 574 h 825"/>
                <a:gd name="T104" fmla="*/ 662 w 828"/>
                <a:gd name="T105" fmla="*/ 438 h 825"/>
                <a:gd name="T106" fmla="*/ 718 w 828"/>
                <a:gd name="T107" fmla="*/ 438 h 825"/>
                <a:gd name="T108" fmla="*/ 770 w 828"/>
                <a:gd name="T109" fmla="*/ 472 h 825"/>
                <a:gd name="T110" fmla="*/ 828 w 828"/>
                <a:gd name="T111" fmla="*/ 414 h 825"/>
                <a:gd name="T112" fmla="*/ 770 w 828"/>
                <a:gd name="T113" fmla="*/ 357 h 825"/>
                <a:gd name="T114" fmla="*/ 414 w 828"/>
                <a:gd name="T115" fmla="*/ 616 h 825"/>
                <a:gd name="T116" fmla="*/ 212 w 828"/>
                <a:gd name="T117" fmla="*/ 414 h 825"/>
                <a:gd name="T118" fmla="*/ 414 w 828"/>
                <a:gd name="T119" fmla="*/ 213 h 825"/>
                <a:gd name="T120" fmla="*/ 615 w 828"/>
                <a:gd name="T121" fmla="*/ 414 h 825"/>
                <a:gd name="T122" fmla="*/ 414 w 828"/>
                <a:gd name="T123" fmla="*/ 616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8" h="825">
                  <a:moveTo>
                    <a:pt x="770" y="357"/>
                  </a:moveTo>
                  <a:cubicBezTo>
                    <a:pt x="747" y="357"/>
                    <a:pt x="727" y="370"/>
                    <a:pt x="718" y="390"/>
                  </a:cubicBezTo>
                  <a:cubicBezTo>
                    <a:pt x="662" y="390"/>
                    <a:pt x="662" y="390"/>
                    <a:pt x="662" y="390"/>
                  </a:cubicBezTo>
                  <a:cubicBezTo>
                    <a:pt x="657" y="339"/>
                    <a:pt x="637" y="293"/>
                    <a:pt x="606" y="255"/>
                  </a:cubicBezTo>
                  <a:cubicBezTo>
                    <a:pt x="646" y="215"/>
                    <a:pt x="646" y="215"/>
                    <a:pt x="646" y="215"/>
                  </a:cubicBezTo>
                  <a:cubicBezTo>
                    <a:pt x="666" y="223"/>
                    <a:pt x="690" y="219"/>
                    <a:pt x="706" y="202"/>
                  </a:cubicBezTo>
                  <a:cubicBezTo>
                    <a:pt x="729" y="180"/>
                    <a:pt x="729" y="143"/>
                    <a:pt x="706" y="121"/>
                  </a:cubicBezTo>
                  <a:cubicBezTo>
                    <a:pt x="684" y="98"/>
                    <a:pt x="647" y="98"/>
                    <a:pt x="625" y="121"/>
                  </a:cubicBezTo>
                  <a:cubicBezTo>
                    <a:pt x="609" y="137"/>
                    <a:pt x="604" y="161"/>
                    <a:pt x="612" y="181"/>
                  </a:cubicBezTo>
                  <a:cubicBezTo>
                    <a:pt x="572" y="221"/>
                    <a:pt x="572" y="221"/>
                    <a:pt x="572" y="221"/>
                  </a:cubicBezTo>
                  <a:cubicBezTo>
                    <a:pt x="535" y="191"/>
                    <a:pt x="488" y="171"/>
                    <a:pt x="438" y="166"/>
                  </a:cubicBezTo>
                  <a:cubicBezTo>
                    <a:pt x="438" y="110"/>
                    <a:pt x="438" y="110"/>
                    <a:pt x="438" y="110"/>
                  </a:cubicBezTo>
                  <a:cubicBezTo>
                    <a:pt x="457" y="101"/>
                    <a:pt x="471" y="81"/>
                    <a:pt x="471" y="58"/>
                  </a:cubicBezTo>
                  <a:cubicBezTo>
                    <a:pt x="471" y="26"/>
                    <a:pt x="445" y="0"/>
                    <a:pt x="414" y="0"/>
                  </a:cubicBezTo>
                  <a:cubicBezTo>
                    <a:pt x="382" y="0"/>
                    <a:pt x="356" y="26"/>
                    <a:pt x="356" y="58"/>
                  </a:cubicBezTo>
                  <a:cubicBezTo>
                    <a:pt x="356" y="81"/>
                    <a:pt x="370" y="101"/>
                    <a:pt x="390" y="110"/>
                  </a:cubicBezTo>
                  <a:cubicBezTo>
                    <a:pt x="390" y="166"/>
                    <a:pt x="390" y="166"/>
                    <a:pt x="390" y="166"/>
                  </a:cubicBezTo>
                  <a:cubicBezTo>
                    <a:pt x="340" y="170"/>
                    <a:pt x="295" y="190"/>
                    <a:pt x="258" y="219"/>
                  </a:cubicBezTo>
                  <a:cubicBezTo>
                    <a:pt x="221" y="182"/>
                    <a:pt x="221" y="182"/>
                    <a:pt x="221" y="182"/>
                  </a:cubicBezTo>
                  <a:cubicBezTo>
                    <a:pt x="229" y="162"/>
                    <a:pt x="225" y="137"/>
                    <a:pt x="208" y="121"/>
                  </a:cubicBezTo>
                  <a:cubicBezTo>
                    <a:pt x="186" y="98"/>
                    <a:pt x="149" y="98"/>
                    <a:pt x="127" y="121"/>
                  </a:cubicBezTo>
                  <a:cubicBezTo>
                    <a:pt x="105" y="143"/>
                    <a:pt x="105" y="180"/>
                    <a:pt x="127" y="202"/>
                  </a:cubicBezTo>
                  <a:cubicBezTo>
                    <a:pt x="143" y="218"/>
                    <a:pt x="166" y="223"/>
                    <a:pt x="187" y="216"/>
                  </a:cubicBezTo>
                  <a:cubicBezTo>
                    <a:pt x="223" y="253"/>
                    <a:pt x="223" y="253"/>
                    <a:pt x="223" y="253"/>
                  </a:cubicBezTo>
                  <a:cubicBezTo>
                    <a:pt x="191" y="291"/>
                    <a:pt x="170" y="338"/>
                    <a:pt x="165" y="391"/>
                  </a:cubicBezTo>
                  <a:cubicBezTo>
                    <a:pt x="110" y="391"/>
                    <a:pt x="110" y="391"/>
                    <a:pt x="110" y="391"/>
                  </a:cubicBezTo>
                  <a:cubicBezTo>
                    <a:pt x="101" y="371"/>
                    <a:pt x="81" y="357"/>
                    <a:pt x="58" y="357"/>
                  </a:cubicBezTo>
                  <a:cubicBezTo>
                    <a:pt x="26" y="357"/>
                    <a:pt x="0" y="383"/>
                    <a:pt x="0" y="415"/>
                  </a:cubicBezTo>
                  <a:cubicBezTo>
                    <a:pt x="0" y="446"/>
                    <a:pt x="26" y="472"/>
                    <a:pt x="58" y="472"/>
                  </a:cubicBezTo>
                  <a:cubicBezTo>
                    <a:pt x="81" y="472"/>
                    <a:pt x="101" y="458"/>
                    <a:pt x="110" y="439"/>
                  </a:cubicBezTo>
                  <a:cubicBezTo>
                    <a:pt x="165" y="439"/>
                    <a:pt x="165" y="439"/>
                    <a:pt x="165" y="439"/>
                  </a:cubicBezTo>
                  <a:cubicBezTo>
                    <a:pt x="170" y="491"/>
                    <a:pt x="192" y="539"/>
                    <a:pt x="224" y="577"/>
                  </a:cubicBezTo>
                  <a:cubicBezTo>
                    <a:pt x="188" y="614"/>
                    <a:pt x="188" y="614"/>
                    <a:pt x="188" y="614"/>
                  </a:cubicBezTo>
                  <a:cubicBezTo>
                    <a:pt x="167" y="606"/>
                    <a:pt x="143" y="610"/>
                    <a:pt x="127" y="627"/>
                  </a:cubicBezTo>
                  <a:cubicBezTo>
                    <a:pt x="105" y="649"/>
                    <a:pt x="105" y="686"/>
                    <a:pt x="127" y="708"/>
                  </a:cubicBezTo>
                  <a:cubicBezTo>
                    <a:pt x="149" y="731"/>
                    <a:pt x="186" y="731"/>
                    <a:pt x="208" y="708"/>
                  </a:cubicBezTo>
                  <a:cubicBezTo>
                    <a:pt x="225" y="692"/>
                    <a:pt x="229" y="668"/>
                    <a:pt x="222" y="647"/>
                  </a:cubicBezTo>
                  <a:cubicBezTo>
                    <a:pt x="259" y="610"/>
                    <a:pt x="259" y="610"/>
                    <a:pt x="259" y="610"/>
                  </a:cubicBezTo>
                  <a:cubicBezTo>
                    <a:pt x="296" y="639"/>
                    <a:pt x="341" y="658"/>
                    <a:pt x="390" y="663"/>
                  </a:cubicBezTo>
                  <a:cubicBezTo>
                    <a:pt x="390" y="715"/>
                    <a:pt x="390" y="715"/>
                    <a:pt x="390" y="715"/>
                  </a:cubicBezTo>
                  <a:cubicBezTo>
                    <a:pt x="371" y="724"/>
                    <a:pt x="357" y="744"/>
                    <a:pt x="357" y="767"/>
                  </a:cubicBezTo>
                  <a:cubicBezTo>
                    <a:pt x="357" y="799"/>
                    <a:pt x="383" y="825"/>
                    <a:pt x="414" y="825"/>
                  </a:cubicBezTo>
                  <a:cubicBezTo>
                    <a:pt x="446" y="825"/>
                    <a:pt x="472" y="799"/>
                    <a:pt x="472" y="767"/>
                  </a:cubicBezTo>
                  <a:cubicBezTo>
                    <a:pt x="472" y="744"/>
                    <a:pt x="458" y="724"/>
                    <a:pt x="438" y="715"/>
                  </a:cubicBezTo>
                  <a:cubicBezTo>
                    <a:pt x="438" y="663"/>
                    <a:pt x="438" y="663"/>
                    <a:pt x="438" y="663"/>
                  </a:cubicBezTo>
                  <a:cubicBezTo>
                    <a:pt x="489" y="658"/>
                    <a:pt x="534" y="638"/>
                    <a:pt x="572" y="607"/>
                  </a:cubicBezTo>
                  <a:cubicBezTo>
                    <a:pt x="612" y="647"/>
                    <a:pt x="612" y="647"/>
                    <a:pt x="612" y="647"/>
                  </a:cubicBezTo>
                  <a:cubicBezTo>
                    <a:pt x="604" y="668"/>
                    <a:pt x="609" y="692"/>
                    <a:pt x="625" y="708"/>
                  </a:cubicBezTo>
                  <a:cubicBezTo>
                    <a:pt x="647" y="731"/>
                    <a:pt x="684" y="731"/>
                    <a:pt x="706" y="708"/>
                  </a:cubicBezTo>
                  <a:cubicBezTo>
                    <a:pt x="729" y="686"/>
                    <a:pt x="729" y="649"/>
                    <a:pt x="706" y="627"/>
                  </a:cubicBezTo>
                  <a:cubicBezTo>
                    <a:pt x="690" y="610"/>
                    <a:pt x="666" y="606"/>
                    <a:pt x="646" y="614"/>
                  </a:cubicBezTo>
                  <a:cubicBezTo>
                    <a:pt x="606" y="574"/>
                    <a:pt x="606" y="574"/>
                    <a:pt x="606" y="574"/>
                  </a:cubicBezTo>
                  <a:cubicBezTo>
                    <a:pt x="637" y="536"/>
                    <a:pt x="657" y="489"/>
                    <a:pt x="662" y="438"/>
                  </a:cubicBezTo>
                  <a:cubicBezTo>
                    <a:pt x="718" y="438"/>
                    <a:pt x="718" y="438"/>
                    <a:pt x="718" y="438"/>
                  </a:cubicBezTo>
                  <a:cubicBezTo>
                    <a:pt x="727" y="458"/>
                    <a:pt x="747" y="472"/>
                    <a:pt x="770" y="472"/>
                  </a:cubicBezTo>
                  <a:cubicBezTo>
                    <a:pt x="802" y="472"/>
                    <a:pt x="828" y="446"/>
                    <a:pt x="828" y="414"/>
                  </a:cubicBezTo>
                  <a:cubicBezTo>
                    <a:pt x="828" y="382"/>
                    <a:pt x="802" y="357"/>
                    <a:pt x="770" y="357"/>
                  </a:cubicBezTo>
                  <a:close/>
                  <a:moveTo>
                    <a:pt x="414" y="616"/>
                  </a:moveTo>
                  <a:cubicBezTo>
                    <a:pt x="302" y="616"/>
                    <a:pt x="212" y="525"/>
                    <a:pt x="212" y="414"/>
                  </a:cubicBezTo>
                  <a:cubicBezTo>
                    <a:pt x="212" y="303"/>
                    <a:pt x="302" y="213"/>
                    <a:pt x="414" y="213"/>
                  </a:cubicBezTo>
                  <a:cubicBezTo>
                    <a:pt x="525" y="213"/>
                    <a:pt x="615" y="303"/>
                    <a:pt x="615" y="414"/>
                  </a:cubicBezTo>
                  <a:cubicBezTo>
                    <a:pt x="615" y="525"/>
                    <a:pt x="525" y="616"/>
                    <a:pt x="414" y="616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254000" prstMaterial="softEdge">
              <a:contourClr>
                <a:schemeClr val="tx1"/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GB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="" xmlns:a16="http://schemas.microsoft.com/office/drawing/2014/main" id="{EEE67108-3737-45A3-A100-DEFE501BD1D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900000">
              <a:off x="4472900" y="4590011"/>
              <a:ext cx="1217578" cy="1213288"/>
            </a:xfrm>
            <a:custGeom>
              <a:avLst/>
              <a:gdLst>
                <a:gd name="T0" fmla="*/ 770 w 828"/>
                <a:gd name="T1" fmla="*/ 357 h 825"/>
                <a:gd name="T2" fmla="*/ 718 w 828"/>
                <a:gd name="T3" fmla="*/ 390 h 825"/>
                <a:gd name="T4" fmla="*/ 662 w 828"/>
                <a:gd name="T5" fmla="*/ 390 h 825"/>
                <a:gd name="T6" fmla="*/ 606 w 828"/>
                <a:gd name="T7" fmla="*/ 255 h 825"/>
                <a:gd name="T8" fmla="*/ 646 w 828"/>
                <a:gd name="T9" fmla="*/ 215 h 825"/>
                <a:gd name="T10" fmla="*/ 706 w 828"/>
                <a:gd name="T11" fmla="*/ 202 h 825"/>
                <a:gd name="T12" fmla="*/ 706 w 828"/>
                <a:gd name="T13" fmla="*/ 121 h 825"/>
                <a:gd name="T14" fmla="*/ 625 w 828"/>
                <a:gd name="T15" fmla="*/ 121 h 825"/>
                <a:gd name="T16" fmla="*/ 612 w 828"/>
                <a:gd name="T17" fmla="*/ 181 h 825"/>
                <a:gd name="T18" fmla="*/ 572 w 828"/>
                <a:gd name="T19" fmla="*/ 221 h 825"/>
                <a:gd name="T20" fmla="*/ 438 w 828"/>
                <a:gd name="T21" fmla="*/ 166 h 825"/>
                <a:gd name="T22" fmla="*/ 438 w 828"/>
                <a:gd name="T23" fmla="*/ 110 h 825"/>
                <a:gd name="T24" fmla="*/ 471 w 828"/>
                <a:gd name="T25" fmla="*/ 58 h 825"/>
                <a:gd name="T26" fmla="*/ 414 w 828"/>
                <a:gd name="T27" fmla="*/ 0 h 825"/>
                <a:gd name="T28" fmla="*/ 356 w 828"/>
                <a:gd name="T29" fmla="*/ 58 h 825"/>
                <a:gd name="T30" fmla="*/ 390 w 828"/>
                <a:gd name="T31" fmla="*/ 110 h 825"/>
                <a:gd name="T32" fmla="*/ 390 w 828"/>
                <a:gd name="T33" fmla="*/ 166 h 825"/>
                <a:gd name="T34" fmla="*/ 258 w 828"/>
                <a:gd name="T35" fmla="*/ 219 h 825"/>
                <a:gd name="T36" fmla="*/ 221 w 828"/>
                <a:gd name="T37" fmla="*/ 182 h 825"/>
                <a:gd name="T38" fmla="*/ 208 w 828"/>
                <a:gd name="T39" fmla="*/ 121 h 825"/>
                <a:gd name="T40" fmla="*/ 127 w 828"/>
                <a:gd name="T41" fmla="*/ 121 h 825"/>
                <a:gd name="T42" fmla="*/ 127 w 828"/>
                <a:gd name="T43" fmla="*/ 202 h 825"/>
                <a:gd name="T44" fmla="*/ 187 w 828"/>
                <a:gd name="T45" fmla="*/ 216 h 825"/>
                <a:gd name="T46" fmla="*/ 223 w 828"/>
                <a:gd name="T47" fmla="*/ 253 h 825"/>
                <a:gd name="T48" fmla="*/ 165 w 828"/>
                <a:gd name="T49" fmla="*/ 391 h 825"/>
                <a:gd name="T50" fmla="*/ 110 w 828"/>
                <a:gd name="T51" fmla="*/ 391 h 825"/>
                <a:gd name="T52" fmla="*/ 58 w 828"/>
                <a:gd name="T53" fmla="*/ 357 h 825"/>
                <a:gd name="T54" fmla="*/ 0 w 828"/>
                <a:gd name="T55" fmla="*/ 415 h 825"/>
                <a:gd name="T56" fmla="*/ 58 w 828"/>
                <a:gd name="T57" fmla="*/ 472 h 825"/>
                <a:gd name="T58" fmla="*/ 110 w 828"/>
                <a:gd name="T59" fmla="*/ 439 h 825"/>
                <a:gd name="T60" fmla="*/ 165 w 828"/>
                <a:gd name="T61" fmla="*/ 439 h 825"/>
                <a:gd name="T62" fmla="*/ 224 w 828"/>
                <a:gd name="T63" fmla="*/ 577 h 825"/>
                <a:gd name="T64" fmla="*/ 188 w 828"/>
                <a:gd name="T65" fmla="*/ 614 h 825"/>
                <a:gd name="T66" fmla="*/ 127 w 828"/>
                <a:gd name="T67" fmla="*/ 627 h 825"/>
                <a:gd name="T68" fmla="*/ 127 w 828"/>
                <a:gd name="T69" fmla="*/ 708 h 825"/>
                <a:gd name="T70" fmla="*/ 208 w 828"/>
                <a:gd name="T71" fmla="*/ 708 h 825"/>
                <a:gd name="T72" fmla="*/ 222 w 828"/>
                <a:gd name="T73" fmla="*/ 647 h 825"/>
                <a:gd name="T74" fmla="*/ 259 w 828"/>
                <a:gd name="T75" fmla="*/ 610 h 825"/>
                <a:gd name="T76" fmla="*/ 390 w 828"/>
                <a:gd name="T77" fmla="*/ 663 h 825"/>
                <a:gd name="T78" fmla="*/ 390 w 828"/>
                <a:gd name="T79" fmla="*/ 715 h 825"/>
                <a:gd name="T80" fmla="*/ 357 w 828"/>
                <a:gd name="T81" fmla="*/ 767 h 825"/>
                <a:gd name="T82" fmla="*/ 414 w 828"/>
                <a:gd name="T83" fmla="*/ 825 h 825"/>
                <a:gd name="T84" fmla="*/ 472 w 828"/>
                <a:gd name="T85" fmla="*/ 767 h 825"/>
                <a:gd name="T86" fmla="*/ 438 w 828"/>
                <a:gd name="T87" fmla="*/ 715 h 825"/>
                <a:gd name="T88" fmla="*/ 438 w 828"/>
                <a:gd name="T89" fmla="*/ 663 h 825"/>
                <a:gd name="T90" fmla="*/ 572 w 828"/>
                <a:gd name="T91" fmla="*/ 607 h 825"/>
                <a:gd name="T92" fmla="*/ 612 w 828"/>
                <a:gd name="T93" fmla="*/ 647 h 825"/>
                <a:gd name="T94" fmla="*/ 625 w 828"/>
                <a:gd name="T95" fmla="*/ 708 h 825"/>
                <a:gd name="T96" fmla="*/ 706 w 828"/>
                <a:gd name="T97" fmla="*/ 708 h 825"/>
                <a:gd name="T98" fmla="*/ 706 w 828"/>
                <a:gd name="T99" fmla="*/ 627 h 825"/>
                <a:gd name="T100" fmla="*/ 646 w 828"/>
                <a:gd name="T101" fmla="*/ 614 h 825"/>
                <a:gd name="T102" fmla="*/ 606 w 828"/>
                <a:gd name="T103" fmla="*/ 574 h 825"/>
                <a:gd name="T104" fmla="*/ 662 w 828"/>
                <a:gd name="T105" fmla="*/ 438 h 825"/>
                <a:gd name="T106" fmla="*/ 718 w 828"/>
                <a:gd name="T107" fmla="*/ 438 h 825"/>
                <a:gd name="T108" fmla="*/ 770 w 828"/>
                <a:gd name="T109" fmla="*/ 472 h 825"/>
                <a:gd name="T110" fmla="*/ 828 w 828"/>
                <a:gd name="T111" fmla="*/ 414 h 825"/>
                <a:gd name="T112" fmla="*/ 770 w 828"/>
                <a:gd name="T113" fmla="*/ 357 h 825"/>
                <a:gd name="T114" fmla="*/ 414 w 828"/>
                <a:gd name="T115" fmla="*/ 616 h 825"/>
                <a:gd name="T116" fmla="*/ 212 w 828"/>
                <a:gd name="T117" fmla="*/ 414 h 825"/>
                <a:gd name="T118" fmla="*/ 414 w 828"/>
                <a:gd name="T119" fmla="*/ 213 h 825"/>
                <a:gd name="T120" fmla="*/ 615 w 828"/>
                <a:gd name="T121" fmla="*/ 414 h 825"/>
                <a:gd name="T122" fmla="*/ 414 w 828"/>
                <a:gd name="T123" fmla="*/ 616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8" h="825">
                  <a:moveTo>
                    <a:pt x="770" y="357"/>
                  </a:moveTo>
                  <a:cubicBezTo>
                    <a:pt x="747" y="357"/>
                    <a:pt x="727" y="370"/>
                    <a:pt x="718" y="390"/>
                  </a:cubicBezTo>
                  <a:cubicBezTo>
                    <a:pt x="662" y="390"/>
                    <a:pt x="662" y="390"/>
                    <a:pt x="662" y="390"/>
                  </a:cubicBezTo>
                  <a:cubicBezTo>
                    <a:pt x="657" y="339"/>
                    <a:pt x="637" y="293"/>
                    <a:pt x="606" y="255"/>
                  </a:cubicBezTo>
                  <a:cubicBezTo>
                    <a:pt x="646" y="215"/>
                    <a:pt x="646" y="215"/>
                    <a:pt x="646" y="215"/>
                  </a:cubicBezTo>
                  <a:cubicBezTo>
                    <a:pt x="666" y="223"/>
                    <a:pt x="690" y="219"/>
                    <a:pt x="706" y="202"/>
                  </a:cubicBezTo>
                  <a:cubicBezTo>
                    <a:pt x="729" y="180"/>
                    <a:pt x="729" y="143"/>
                    <a:pt x="706" y="121"/>
                  </a:cubicBezTo>
                  <a:cubicBezTo>
                    <a:pt x="684" y="98"/>
                    <a:pt x="647" y="98"/>
                    <a:pt x="625" y="121"/>
                  </a:cubicBezTo>
                  <a:cubicBezTo>
                    <a:pt x="609" y="137"/>
                    <a:pt x="604" y="161"/>
                    <a:pt x="612" y="181"/>
                  </a:cubicBezTo>
                  <a:cubicBezTo>
                    <a:pt x="572" y="221"/>
                    <a:pt x="572" y="221"/>
                    <a:pt x="572" y="221"/>
                  </a:cubicBezTo>
                  <a:cubicBezTo>
                    <a:pt x="535" y="191"/>
                    <a:pt x="488" y="171"/>
                    <a:pt x="438" y="166"/>
                  </a:cubicBezTo>
                  <a:cubicBezTo>
                    <a:pt x="438" y="110"/>
                    <a:pt x="438" y="110"/>
                    <a:pt x="438" y="110"/>
                  </a:cubicBezTo>
                  <a:cubicBezTo>
                    <a:pt x="457" y="101"/>
                    <a:pt x="471" y="81"/>
                    <a:pt x="471" y="58"/>
                  </a:cubicBezTo>
                  <a:cubicBezTo>
                    <a:pt x="471" y="26"/>
                    <a:pt x="445" y="0"/>
                    <a:pt x="414" y="0"/>
                  </a:cubicBezTo>
                  <a:cubicBezTo>
                    <a:pt x="382" y="0"/>
                    <a:pt x="356" y="26"/>
                    <a:pt x="356" y="58"/>
                  </a:cubicBezTo>
                  <a:cubicBezTo>
                    <a:pt x="356" y="81"/>
                    <a:pt x="370" y="101"/>
                    <a:pt x="390" y="110"/>
                  </a:cubicBezTo>
                  <a:cubicBezTo>
                    <a:pt x="390" y="166"/>
                    <a:pt x="390" y="166"/>
                    <a:pt x="390" y="166"/>
                  </a:cubicBezTo>
                  <a:cubicBezTo>
                    <a:pt x="340" y="170"/>
                    <a:pt x="295" y="190"/>
                    <a:pt x="258" y="219"/>
                  </a:cubicBezTo>
                  <a:cubicBezTo>
                    <a:pt x="221" y="182"/>
                    <a:pt x="221" y="182"/>
                    <a:pt x="221" y="182"/>
                  </a:cubicBezTo>
                  <a:cubicBezTo>
                    <a:pt x="229" y="162"/>
                    <a:pt x="225" y="137"/>
                    <a:pt x="208" y="121"/>
                  </a:cubicBezTo>
                  <a:cubicBezTo>
                    <a:pt x="186" y="98"/>
                    <a:pt x="149" y="98"/>
                    <a:pt x="127" y="121"/>
                  </a:cubicBezTo>
                  <a:cubicBezTo>
                    <a:pt x="105" y="143"/>
                    <a:pt x="105" y="180"/>
                    <a:pt x="127" y="202"/>
                  </a:cubicBezTo>
                  <a:cubicBezTo>
                    <a:pt x="143" y="218"/>
                    <a:pt x="166" y="223"/>
                    <a:pt x="187" y="216"/>
                  </a:cubicBezTo>
                  <a:cubicBezTo>
                    <a:pt x="223" y="253"/>
                    <a:pt x="223" y="253"/>
                    <a:pt x="223" y="253"/>
                  </a:cubicBezTo>
                  <a:cubicBezTo>
                    <a:pt x="191" y="291"/>
                    <a:pt x="170" y="338"/>
                    <a:pt x="165" y="391"/>
                  </a:cubicBezTo>
                  <a:cubicBezTo>
                    <a:pt x="110" y="391"/>
                    <a:pt x="110" y="391"/>
                    <a:pt x="110" y="391"/>
                  </a:cubicBezTo>
                  <a:cubicBezTo>
                    <a:pt x="101" y="371"/>
                    <a:pt x="81" y="357"/>
                    <a:pt x="58" y="357"/>
                  </a:cubicBezTo>
                  <a:cubicBezTo>
                    <a:pt x="26" y="357"/>
                    <a:pt x="0" y="383"/>
                    <a:pt x="0" y="415"/>
                  </a:cubicBezTo>
                  <a:cubicBezTo>
                    <a:pt x="0" y="446"/>
                    <a:pt x="26" y="472"/>
                    <a:pt x="58" y="472"/>
                  </a:cubicBezTo>
                  <a:cubicBezTo>
                    <a:pt x="81" y="472"/>
                    <a:pt x="101" y="458"/>
                    <a:pt x="110" y="439"/>
                  </a:cubicBezTo>
                  <a:cubicBezTo>
                    <a:pt x="165" y="439"/>
                    <a:pt x="165" y="439"/>
                    <a:pt x="165" y="439"/>
                  </a:cubicBezTo>
                  <a:cubicBezTo>
                    <a:pt x="170" y="491"/>
                    <a:pt x="192" y="539"/>
                    <a:pt x="224" y="577"/>
                  </a:cubicBezTo>
                  <a:cubicBezTo>
                    <a:pt x="188" y="614"/>
                    <a:pt x="188" y="614"/>
                    <a:pt x="188" y="614"/>
                  </a:cubicBezTo>
                  <a:cubicBezTo>
                    <a:pt x="167" y="606"/>
                    <a:pt x="143" y="610"/>
                    <a:pt x="127" y="627"/>
                  </a:cubicBezTo>
                  <a:cubicBezTo>
                    <a:pt x="105" y="649"/>
                    <a:pt x="105" y="686"/>
                    <a:pt x="127" y="708"/>
                  </a:cubicBezTo>
                  <a:cubicBezTo>
                    <a:pt x="149" y="731"/>
                    <a:pt x="186" y="731"/>
                    <a:pt x="208" y="708"/>
                  </a:cubicBezTo>
                  <a:cubicBezTo>
                    <a:pt x="225" y="692"/>
                    <a:pt x="229" y="668"/>
                    <a:pt x="222" y="647"/>
                  </a:cubicBezTo>
                  <a:cubicBezTo>
                    <a:pt x="259" y="610"/>
                    <a:pt x="259" y="610"/>
                    <a:pt x="259" y="610"/>
                  </a:cubicBezTo>
                  <a:cubicBezTo>
                    <a:pt x="296" y="639"/>
                    <a:pt x="341" y="658"/>
                    <a:pt x="390" y="663"/>
                  </a:cubicBezTo>
                  <a:cubicBezTo>
                    <a:pt x="390" y="715"/>
                    <a:pt x="390" y="715"/>
                    <a:pt x="390" y="715"/>
                  </a:cubicBezTo>
                  <a:cubicBezTo>
                    <a:pt x="371" y="724"/>
                    <a:pt x="357" y="744"/>
                    <a:pt x="357" y="767"/>
                  </a:cubicBezTo>
                  <a:cubicBezTo>
                    <a:pt x="357" y="799"/>
                    <a:pt x="383" y="825"/>
                    <a:pt x="414" y="825"/>
                  </a:cubicBezTo>
                  <a:cubicBezTo>
                    <a:pt x="446" y="825"/>
                    <a:pt x="472" y="799"/>
                    <a:pt x="472" y="767"/>
                  </a:cubicBezTo>
                  <a:cubicBezTo>
                    <a:pt x="472" y="744"/>
                    <a:pt x="458" y="724"/>
                    <a:pt x="438" y="715"/>
                  </a:cubicBezTo>
                  <a:cubicBezTo>
                    <a:pt x="438" y="663"/>
                    <a:pt x="438" y="663"/>
                    <a:pt x="438" y="663"/>
                  </a:cubicBezTo>
                  <a:cubicBezTo>
                    <a:pt x="489" y="658"/>
                    <a:pt x="534" y="638"/>
                    <a:pt x="572" y="607"/>
                  </a:cubicBezTo>
                  <a:cubicBezTo>
                    <a:pt x="612" y="647"/>
                    <a:pt x="612" y="647"/>
                    <a:pt x="612" y="647"/>
                  </a:cubicBezTo>
                  <a:cubicBezTo>
                    <a:pt x="604" y="668"/>
                    <a:pt x="609" y="692"/>
                    <a:pt x="625" y="708"/>
                  </a:cubicBezTo>
                  <a:cubicBezTo>
                    <a:pt x="647" y="731"/>
                    <a:pt x="684" y="731"/>
                    <a:pt x="706" y="708"/>
                  </a:cubicBezTo>
                  <a:cubicBezTo>
                    <a:pt x="729" y="686"/>
                    <a:pt x="729" y="649"/>
                    <a:pt x="706" y="627"/>
                  </a:cubicBezTo>
                  <a:cubicBezTo>
                    <a:pt x="690" y="610"/>
                    <a:pt x="666" y="606"/>
                    <a:pt x="646" y="614"/>
                  </a:cubicBezTo>
                  <a:cubicBezTo>
                    <a:pt x="606" y="574"/>
                    <a:pt x="606" y="574"/>
                    <a:pt x="606" y="574"/>
                  </a:cubicBezTo>
                  <a:cubicBezTo>
                    <a:pt x="637" y="536"/>
                    <a:pt x="657" y="489"/>
                    <a:pt x="662" y="438"/>
                  </a:cubicBezTo>
                  <a:cubicBezTo>
                    <a:pt x="718" y="438"/>
                    <a:pt x="718" y="438"/>
                    <a:pt x="718" y="438"/>
                  </a:cubicBezTo>
                  <a:cubicBezTo>
                    <a:pt x="727" y="458"/>
                    <a:pt x="747" y="472"/>
                    <a:pt x="770" y="472"/>
                  </a:cubicBezTo>
                  <a:cubicBezTo>
                    <a:pt x="802" y="472"/>
                    <a:pt x="828" y="446"/>
                    <a:pt x="828" y="414"/>
                  </a:cubicBezTo>
                  <a:cubicBezTo>
                    <a:pt x="828" y="382"/>
                    <a:pt x="802" y="357"/>
                    <a:pt x="770" y="357"/>
                  </a:cubicBezTo>
                  <a:close/>
                  <a:moveTo>
                    <a:pt x="414" y="616"/>
                  </a:moveTo>
                  <a:cubicBezTo>
                    <a:pt x="302" y="616"/>
                    <a:pt x="212" y="525"/>
                    <a:pt x="212" y="414"/>
                  </a:cubicBezTo>
                  <a:cubicBezTo>
                    <a:pt x="212" y="303"/>
                    <a:pt x="302" y="213"/>
                    <a:pt x="414" y="213"/>
                  </a:cubicBezTo>
                  <a:cubicBezTo>
                    <a:pt x="525" y="213"/>
                    <a:pt x="615" y="303"/>
                    <a:pt x="615" y="414"/>
                  </a:cubicBezTo>
                  <a:cubicBezTo>
                    <a:pt x="615" y="525"/>
                    <a:pt x="525" y="616"/>
                    <a:pt x="414" y="616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254000" prstMaterial="softEdge">
              <a:contourClr>
                <a:schemeClr val="tx1"/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GB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="" xmlns:a16="http://schemas.microsoft.com/office/drawing/2014/main" id="{D237E00C-9D1F-4425-88DE-4DA5893DF21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1800000">
              <a:off x="6363023" y="3970619"/>
              <a:ext cx="694079" cy="691634"/>
            </a:xfrm>
            <a:custGeom>
              <a:avLst/>
              <a:gdLst>
                <a:gd name="T0" fmla="*/ 770 w 828"/>
                <a:gd name="T1" fmla="*/ 357 h 825"/>
                <a:gd name="T2" fmla="*/ 718 w 828"/>
                <a:gd name="T3" fmla="*/ 390 h 825"/>
                <a:gd name="T4" fmla="*/ 662 w 828"/>
                <a:gd name="T5" fmla="*/ 390 h 825"/>
                <a:gd name="T6" fmla="*/ 606 w 828"/>
                <a:gd name="T7" fmla="*/ 255 h 825"/>
                <a:gd name="T8" fmla="*/ 646 w 828"/>
                <a:gd name="T9" fmla="*/ 215 h 825"/>
                <a:gd name="T10" fmla="*/ 706 w 828"/>
                <a:gd name="T11" fmla="*/ 202 h 825"/>
                <a:gd name="T12" fmla="*/ 706 w 828"/>
                <a:gd name="T13" fmla="*/ 121 h 825"/>
                <a:gd name="T14" fmla="*/ 625 w 828"/>
                <a:gd name="T15" fmla="*/ 121 h 825"/>
                <a:gd name="T16" fmla="*/ 612 w 828"/>
                <a:gd name="T17" fmla="*/ 181 h 825"/>
                <a:gd name="T18" fmla="*/ 572 w 828"/>
                <a:gd name="T19" fmla="*/ 221 h 825"/>
                <a:gd name="T20" fmla="*/ 438 w 828"/>
                <a:gd name="T21" fmla="*/ 166 h 825"/>
                <a:gd name="T22" fmla="*/ 438 w 828"/>
                <a:gd name="T23" fmla="*/ 110 h 825"/>
                <a:gd name="T24" fmla="*/ 471 w 828"/>
                <a:gd name="T25" fmla="*/ 58 h 825"/>
                <a:gd name="T26" fmla="*/ 414 w 828"/>
                <a:gd name="T27" fmla="*/ 0 h 825"/>
                <a:gd name="T28" fmla="*/ 356 w 828"/>
                <a:gd name="T29" fmla="*/ 58 h 825"/>
                <a:gd name="T30" fmla="*/ 390 w 828"/>
                <a:gd name="T31" fmla="*/ 110 h 825"/>
                <a:gd name="T32" fmla="*/ 390 w 828"/>
                <a:gd name="T33" fmla="*/ 166 h 825"/>
                <a:gd name="T34" fmla="*/ 258 w 828"/>
                <a:gd name="T35" fmla="*/ 219 h 825"/>
                <a:gd name="T36" fmla="*/ 221 w 828"/>
                <a:gd name="T37" fmla="*/ 182 h 825"/>
                <a:gd name="T38" fmla="*/ 208 w 828"/>
                <a:gd name="T39" fmla="*/ 121 h 825"/>
                <a:gd name="T40" fmla="*/ 127 w 828"/>
                <a:gd name="T41" fmla="*/ 121 h 825"/>
                <a:gd name="T42" fmla="*/ 127 w 828"/>
                <a:gd name="T43" fmla="*/ 202 h 825"/>
                <a:gd name="T44" fmla="*/ 187 w 828"/>
                <a:gd name="T45" fmla="*/ 216 h 825"/>
                <a:gd name="T46" fmla="*/ 223 w 828"/>
                <a:gd name="T47" fmla="*/ 253 h 825"/>
                <a:gd name="T48" fmla="*/ 165 w 828"/>
                <a:gd name="T49" fmla="*/ 391 h 825"/>
                <a:gd name="T50" fmla="*/ 110 w 828"/>
                <a:gd name="T51" fmla="*/ 391 h 825"/>
                <a:gd name="T52" fmla="*/ 58 w 828"/>
                <a:gd name="T53" fmla="*/ 357 h 825"/>
                <a:gd name="T54" fmla="*/ 0 w 828"/>
                <a:gd name="T55" fmla="*/ 415 h 825"/>
                <a:gd name="T56" fmla="*/ 58 w 828"/>
                <a:gd name="T57" fmla="*/ 472 h 825"/>
                <a:gd name="T58" fmla="*/ 110 w 828"/>
                <a:gd name="T59" fmla="*/ 439 h 825"/>
                <a:gd name="T60" fmla="*/ 165 w 828"/>
                <a:gd name="T61" fmla="*/ 439 h 825"/>
                <a:gd name="T62" fmla="*/ 224 w 828"/>
                <a:gd name="T63" fmla="*/ 577 h 825"/>
                <a:gd name="T64" fmla="*/ 188 w 828"/>
                <a:gd name="T65" fmla="*/ 614 h 825"/>
                <a:gd name="T66" fmla="*/ 127 w 828"/>
                <a:gd name="T67" fmla="*/ 627 h 825"/>
                <a:gd name="T68" fmla="*/ 127 w 828"/>
                <a:gd name="T69" fmla="*/ 708 h 825"/>
                <a:gd name="T70" fmla="*/ 208 w 828"/>
                <a:gd name="T71" fmla="*/ 708 h 825"/>
                <a:gd name="T72" fmla="*/ 222 w 828"/>
                <a:gd name="T73" fmla="*/ 647 h 825"/>
                <a:gd name="T74" fmla="*/ 259 w 828"/>
                <a:gd name="T75" fmla="*/ 610 h 825"/>
                <a:gd name="T76" fmla="*/ 390 w 828"/>
                <a:gd name="T77" fmla="*/ 663 h 825"/>
                <a:gd name="T78" fmla="*/ 390 w 828"/>
                <a:gd name="T79" fmla="*/ 715 h 825"/>
                <a:gd name="T80" fmla="*/ 357 w 828"/>
                <a:gd name="T81" fmla="*/ 767 h 825"/>
                <a:gd name="T82" fmla="*/ 414 w 828"/>
                <a:gd name="T83" fmla="*/ 825 h 825"/>
                <a:gd name="T84" fmla="*/ 472 w 828"/>
                <a:gd name="T85" fmla="*/ 767 h 825"/>
                <a:gd name="T86" fmla="*/ 438 w 828"/>
                <a:gd name="T87" fmla="*/ 715 h 825"/>
                <a:gd name="T88" fmla="*/ 438 w 828"/>
                <a:gd name="T89" fmla="*/ 663 h 825"/>
                <a:gd name="T90" fmla="*/ 572 w 828"/>
                <a:gd name="T91" fmla="*/ 607 h 825"/>
                <a:gd name="T92" fmla="*/ 612 w 828"/>
                <a:gd name="T93" fmla="*/ 647 h 825"/>
                <a:gd name="T94" fmla="*/ 625 w 828"/>
                <a:gd name="T95" fmla="*/ 708 h 825"/>
                <a:gd name="T96" fmla="*/ 706 w 828"/>
                <a:gd name="T97" fmla="*/ 708 h 825"/>
                <a:gd name="T98" fmla="*/ 706 w 828"/>
                <a:gd name="T99" fmla="*/ 627 h 825"/>
                <a:gd name="T100" fmla="*/ 646 w 828"/>
                <a:gd name="T101" fmla="*/ 614 h 825"/>
                <a:gd name="T102" fmla="*/ 606 w 828"/>
                <a:gd name="T103" fmla="*/ 574 h 825"/>
                <a:gd name="T104" fmla="*/ 662 w 828"/>
                <a:gd name="T105" fmla="*/ 438 h 825"/>
                <a:gd name="T106" fmla="*/ 718 w 828"/>
                <a:gd name="T107" fmla="*/ 438 h 825"/>
                <a:gd name="T108" fmla="*/ 770 w 828"/>
                <a:gd name="T109" fmla="*/ 472 h 825"/>
                <a:gd name="T110" fmla="*/ 828 w 828"/>
                <a:gd name="T111" fmla="*/ 414 h 825"/>
                <a:gd name="T112" fmla="*/ 770 w 828"/>
                <a:gd name="T113" fmla="*/ 357 h 825"/>
                <a:gd name="T114" fmla="*/ 414 w 828"/>
                <a:gd name="T115" fmla="*/ 616 h 825"/>
                <a:gd name="T116" fmla="*/ 212 w 828"/>
                <a:gd name="T117" fmla="*/ 414 h 825"/>
                <a:gd name="T118" fmla="*/ 414 w 828"/>
                <a:gd name="T119" fmla="*/ 213 h 825"/>
                <a:gd name="T120" fmla="*/ 615 w 828"/>
                <a:gd name="T121" fmla="*/ 414 h 825"/>
                <a:gd name="T122" fmla="*/ 414 w 828"/>
                <a:gd name="T123" fmla="*/ 616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8" h="825">
                  <a:moveTo>
                    <a:pt x="770" y="357"/>
                  </a:moveTo>
                  <a:cubicBezTo>
                    <a:pt x="747" y="357"/>
                    <a:pt x="727" y="370"/>
                    <a:pt x="718" y="390"/>
                  </a:cubicBezTo>
                  <a:cubicBezTo>
                    <a:pt x="662" y="390"/>
                    <a:pt x="662" y="390"/>
                    <a:pt x="662" y="390"/>
                  </a:cubicBezTo>
                  <a:cubicBezTo>
                    <a:pt x="657" y="339"/>
                    <a:pt x="637" y="293"/>
                    <a:pt x="606" y="255"/>
                  </a:cubicBezTo>
                  <a:cubicBezTo>
                    <a:pt x="646" y="215"/>
                    <a:pt x="646" y="215"/>
                    <a:pt x="646" y="215"/>
                  </a:cubicBezTo>
                  <a:cubicBezTo>
                    <a:pt x="666" y="223"/>
                    <a:pt x="690" y="219"/>
                    <a:pt x="706" y="202"/>
                  </a:cubicBezTo>
                  <a:cubicBezTo>
                    <a:pt x="729" y="180"/>
                    <a:pt x="729" y="143"/>
                    <a:pt x="706" y="121"/>
                  </a:cubicBezTo>
                  <a:cubicBezTo>
                    <a:pt x="684" y="98"/>
                    <a:pt x="647" y="98"/>
                    <a:pt x="625" y="121"/>
                  </a:cubicBezTo>
                  <a:cubicBezTo>
                    <a:pt x="609" y="137"/>
                    <a:pt x="604" y="161"/>
                    <a:pt x="612" y="181"/>
                  </a:cubicBezTo>
                  <a:cubicBezTo>
                    <a:pt x="572" y="221"/>
                    <a:pt x="572" y="221"/>
                    <a:pt x="572" y="221"/>
                  </a:cubicBezTo>
                  <a:cubicBezTo>
                    <a:pt x="535" y="191"/>
                    <a:pt x="488" y="171"/>
                    <a:pt x="438" y="166"/>
                  </a:cubicBezTo>
                  <a:cubicBezTo>
                    <a:pt x="438" y="110"/>
                    <a:pt x="438" y="110"/>
                    <a:pt x="438" y="110"/>
                  </a:cubicBezTo>
                  <a:cubicBezTo>
                    <a:pt x="457" y="101"/>
                    <a:pt x="471" y="81"/>
                    <a:pt x="471" y="58"/>
                  </a:cubicBezTo>
                  <a:cubicBezTo>
                    <a:pt x="471" y="26"/>
                    <a:pt x="445" y="0"/>
                    <a:pt x="414" y="0"/>
                  </a:cubicBezTo>
                  <a:cubicBezTo>
                    <a:pt x="382" y="0"/>
                    <a:pt x="356" y="26"/>
                    <a:pt x="356" y="58"/>
                  </a:cubicBezTo>
                  <a:cubicBezTo>
                    <a:pt x="356" y="81"/>
                    <a:pt x="370" y="101"/>
                    <a:pt x="390" y="110"/>
                  </a:cubicBezTo>
                  <a:cubicBezTo>
                    <a:pt x="390" y="166"/>
                    <a:pt x="390" y="166"/>
                    <a:pt x="390" y="166"/>
                  </a:cubicBezTo>
                  <a:cubicBezTo>
                    <a:pt x="340" y="170"/>
                    <a:pt x="295" y="190"/>
                    <a:pt x="258" y="219"/>
                  </a:cubicBezTo>
                  <a:cubicBezTo>
                    <a:pt x="221" y="182"/>
                    <a:pt x="221" y="182"/>
                    <a:pt x="221" y="182"/>
                  </a:cubicBezTo>
                  <a:cubicBezTo>
                    <a:pt x="229" y="162"/>
                    <a:pt x="225" y="137"/>
                    <a:pt x="208" y="121"/>
                  </a:cubicBezTo>
                  <a:cubicBezTo>
                    <a:pt x="186" y="98"/>
                    <a:pt x="149" y="98"/>
                    <a:pt x="127" y="121"/>
                  </a:cubicBezTo>
                  <a:cubicBezTo>
                    <a:pt x="105" y="143"/>
                    <a:pt x="105" y="180"/>
                    <a:pt x="127" y="202"/>
                  </a:cubicBezTo>
                  <a:cubicBezTo>
                    <a:pt x="143" y="218"/>
                    <a:pt x="166" y="223"/>
                    <a:pt x="187" y="216"/>
                  </a:cubicBezTo>
                  <a:cubicBezTo>
                    <a:pt x="223" y="253"/>
                    <a:pt x="223" y="253"/>
                    <a:pt x="223" y="253"/>
                  </a:cubicBezTo>
                  <a:cubicBezTo>
                    <a:pt x="191" y="291"/>
                    <a:pt x="170" y="338"/>
                    <a:pt x="165" y="391"/>
                  </a:cubicBezTo>
                  <a:cubicBezTo>
                    <a:pt x="110" y="391"/>
                    <a:pt x="110" y="391"/>
                    <a:pt x="110" y="391"/>
                  </a:cubicBezTo>
                  <a:cubicBezTo>
                    <a:pt x="101" y="371"/>
                    <a:pt x="81" y="357"/>
                    <a:pt x="58" y="357"/>
                  </a:cubicBezTo>
                  <a:cubicBezTo>
                    <a:pt x="26" y="357"/>
                    <a:pt x="0" y="383"/>
                    <a:pt x="0" y="415"/>
                  </a:cubicBezTo>
                  <a:cubicBezTo>
                    <a:pt x="0" y="446"/>
                    <a:pt x="26" y="472"/>
                    <a:pt x="58" y="472"/>
                  </a:cubicBezTo>
                  <a:cubicBezTo>
                    <a:pt x="81" y="472"/>
                    <a:pt x="101" y="458"/>
                    <a:pt x="110" y="439"/>
                  </a:cubicBezTo>
                  <a:cubicBezTo>
                    <a:pt x="165" y="439"/>
                    <a:pt x="165" y="439"/>
                    <a:pt x="165" y="439"/>
                  </a:cubicBezTo>
                  <a:cubicBezTo>
                    <a:pt x="170" y="491"/>
                    <a:pt x="192" y="539"/>
                    <a:pt x="224" y="577"/>
                  </a:cubicBezTo>
                  <a:cubicBezTo>
                    <a:pt x="188" y="614"/>
                    <a:pt x="188" y="614"/>
                    <a:pt x="188" y="614"/>
                  </a:cubicBezTo>
                  <a:cubicBezTo>
                    <a:pt x="167" y="606"/>
                    <a:pt x="143" y="610"/>
                    <a:pt x="127" y="627"/>
                  </a:cubicBezTo>
                  <a:cubicBezTo>
                    <a:pt x="105" y="649"/>
                    <a:pt x="105" y="686"/>
                    <a:pt x="127" y="708"/>
                  </a:cubicBezTo>
                  <a:cubicBezTo>
                    <a:pt x="149" y="731"/>
                    <a:pt x="186" y="731"/>
                    <a:pt x="208" y="708"/>
                  </a:cubicBezTo>
                  <a:cubicBezTo>
                    <a:pt x="225" y="692"/>
                    <a:pt x="229" y="668"/>
                    <a:pt x="222" y="647"/>
                  </a:cubicBezTo>
                  <a:cubicBezTo>
                    <a:pt x="259" y="610"/>
                    <a:pt x="259" y="610"/>
                    <a:pt x="259" y="610"/>
                  </a:cubicBezTo>
                  <a:cubicBezTo>
                    <a:pt x="296" y="639"/>
                    <a:pt x="341" y="658"/>
                    <a:pt x="390" y="663"/>
                  </a:cubicBezTo>
                  <a:cubicBezTo>
                    <a:pt x="390" y="715"/>
                    <a:pt x="390" y="715"/>
                    <a:pt x="390" y="715"/>
                  </a:cubicBezTo>
                  <a:cubicBezTo>
                    <a:pt x="371" y="724"/>
                    <a:pt x="357" y="744"/>
                    <a:pt x="357" y="767"/>
                  </a:cubicBezTo>
                  <a:cubicBezTo>
                    <a:pt x="357" y="799"/>
                    <a:pt x="383" y="825"/>
                    <a:pt x="414" y="825"/>
                  </a:cubicBezTo>
                  <a:cubicBezTo>
                    <a:pt x="446" y="825"/>
                    <a:pt x="472" y="799"/>
                    <a:pt x="472" y="767"/>
                  </a:cubicBezTo>
                  <a:cubicBezTo>
                    <a:pt x="472" y="744"/>
                    <a:pt x="458" y="724"/>
                    <a:pt x="438" y="715"/>
                  </a:cubicBezTo>
                  <a:cubicBezTo>
                    <a:pt x="438" y="663"/>
                    <a:pt x="438" y="663"/>
                    <a:pt x="438" y="663"/>
                  </a:cubicBezTo>
                  <a:cubicBezTo>
                    <a:pt x="489" y="658"/>
                    <a:pt x="534" y="638"/>
                    <a:pt x="572" y="607"/>
                  </a:cubicBezTo>
                  <a:cubicBezTo>
                    <a:pt x="612" y="647"/>
                    <a:pt x="612" y="647"/>
                    <a:pt x="612" y="647"/>
                  </a:cubicBezTo>
                  <a:cubicBezTo>
                    <a:pt x="604" y="668"/>
                    <a:pt x="609" y="692"/>
                    <a:pt x="625" y="708"/>
                  </a:cubicBezTo>
                  <a:cubicBezTo>
                    <a:pt x="647" y="731"/>
                    <a:pt x="684" y="731"/>
                    <a:pt x="706" y="708"/>
                  </a:cubicBezTo>
                  <a:cubicBezTo>
                    <a:pt x="729" y="686"/>
                    <a:pt x="729" y="649"/>
                    <a:pt x="706" y="627"/>
                  </a:cubicBezTo>
                  <a:cubicBezTo>
                    <a:pt x="690" y="610"/>
                    <a:pt x="666" y="606"/>
                    <a:pt x="646" y="614"/>
                  </a:cubicBezTo>
                  <a:cubicBezTo>
                    <a:pt x="606" y="574"/>
                    <a:pt x="606" y="574"/>
                    <a:pt x="606" y="574"/>
                  </a:cubicBezTo>
                  <a:cubicBezTo>
                    <a:pt x="637" y="536"/>
                    <a:pt x="657" y="489"/>
                    <a:pt x="662" y="438"/>
                  </a:cubicBezTo>
                  <a:cubicBezTo>
                    <a:pt x="718" y="438"/>
                    <a:pt x="718" y="438"/>
                    <a:pt x="718" y="438"/>
                  </a:cubicBezTo>
                  <a:cubicBezTo>
                    <a:pt x="727" y="458"/>
                    <a:pt x="747" y="472"/>
                    <a:pt x="770" y="472"/>
                  </a:cubicBezTo>
                  <a:cubicBezTo>
                    <a:pt x="802" y="472"/>
                    <a:pt x="828" y="446"/>
                    <a:pt x="828" y="414"/>
                  </a:cubicBezTo>
                  <a:cubicBezTo>
                    <a:pt x="828" y="382"/>
                    <a:pt x="802" y="357"/>
                    <a:pt x="770" y="357"/>
                  </a:cubicBezTo>
                  <a:close/>
                  <a:moveTo>
                    <a:pt x="414" y="616"/>
                  </a:moveTo>
                  <a:cubicBezTo>
                    <a:pt x="302" y="616"/>
                    <a:pt x="212" y="525"/>
                    <a:pt x="212" y="414"/>
                  </a:cubicBezTo>
                  <a:cubicBezTo>
                    <a:pt x="212" y="303"/>
                    <a:pt x="302" y="213"/>
                    <a:pt x="414" y="213"/>
                  </a:cubicBezTo>
                  <a:cubicBezTo>
                    <a:pt x="525" y="213"/>
                    <a:pt x="615" y="303"/>
                    <a:pt x="615" y="414"/>
                  </a:cubicBezTo>
                  <a:cubicBezTo>
                    <a:pt x="615" y="525"/>
                    <a:pt x="525" y="616"/>
                    <a:pt x="414" y="616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254000" prstMaterial="softEdge">
              <a:contourClr>
                <a:schemeClr val="tx1"/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GB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="" xmlns:a16="http://schemas.microsoft.com/office/drawing/2014/main" id="{E8C660F4-6D69-4739-ABB2-3E04AB98ED9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1800000">
              <a:off x="7223653" y="2802733"/>
              <a:ext cx="416309" cy="414842"/>
            </a:xfrm>
            <a:custGeom>
              <a:avLst/>
              <a:gdLst>
                <a:gd name="T0" fmla="*/ 770 w 828"/>
                <a:gd name="T1" fmla="*/ 357 h 825"/>
                <a:gd name="T2" fmla="*/ 718 w 828"/>
                <a:gd name="T3" fmla="*/ 390 h 825"/>
                <a:gd name="T4" fmla="*/ 662 w 828"/>
                <a:gd name="T5" fmla="*/ 390 h 825"/>
                <a:gd name="T6" fmla="*/ 606 w 828"/>
                <a:gd name="T7" fmla="*/ 255 h 825"/>
                <a:gd name="T8" fmla="*/ 646 w 828"/>
                <a:gd name="T9" fmla="*/ 215 h 825"/>
                <a:gd name="T10" fmla="*/ 706 w 828"/>
                <a:gd name="T11" fmla="*/ 202 h 825"/>
                <a:gd name="T12" fmla="*/ 706 w 828"/>
                <a:gd name="T13" fmla="*/ 121 h 825"/>
                <a:gd name="T14" fmla="*/ 625 w 828"/>
                <a:gd name="T15" fmla="*/ 121 h 825"/>
                <a:gd name="T16" fmla="*/ 612 w 828"/>
                <a:gd name="T17" fmla="*/ 181 h 825"/>
                <a:gd name="T18" fmla="*/ 572 w 828"/>
                <a:gd name="T19" fmla="*/ 221 h 825"/>
                <a:gd name="T20" fmla="*/ 438 w 828"/>
                <a:gd name="T21" fmla="*/ 166 h 825"/>
                <a:gd name="T22" fmla="*/ 438 w 828"/>
                <a:gd name="T23" fmla="*/ 110 h 825"/>
                <a:gd name="T24" fmla="*/ 471 w 828"/>
                <a:gd name="T25" fmla="*/ 58 h 825"/>
                <a:gd name="T26" fmla="*/ 414 w 828"/>
                <a:gd name="T27" fmla="*/ 0 h 825"/>
                <a:gd name="T28" fmla="*/ 356 w 828"/>
                <a:gd name="T29" fmla="*/ 58 h 825"/>
                <a:gd name="T30" fmla="*/ 390 w 828"/>
                <a:gd name="T31" fmla="*/ 110 h 825"/>
                <a:gd name="T32" fmla="*/ 390 w 828"/>
                <a:gd name="T33" fmla="*/ 166 h 825"/>
                <a:gd name="T34" fmla="*/ 258 w 828"/>
                <a:gd name="T35" fmla="*/ 219 h 825"/>
                <a:gd name="T36" fmla="*/ 221 w 828"/>
                <a:gd name="T37" fmla="*/ 182 h 825"/>
                <a:gd name="T38" fmla="*/ 208 w 828"/>
                <a:gd name="T39" fmla="*/ 121 h 825"/>
                <a:gd name="T40" fmla="*/ 127 w 828"/>
                <a:gd name="T41" fmla="*/ 121 h 825"/>
                <a:gd name="T42" fmla="*/ 127 w 828"/>
                <a:gd name="T43" fmla="*/ 202 h 825"/>
                <a:gd name="T44" fmla="*/ 187 w 828"/>
                <a:gd name="T45" fmla="*/ 216 h 825"/>
                <a:gd name="T46" fmla="*/ 223 w 828"/>
                <a:gd name="T47" fmla="*/ 253 h 825"/>
                <a:gd name="T48" fmla="*/ 165 w 828"/>
                <a:gd name="T49" fmla="*/ 391 h 825"/>
                <a:gd name="T50" fmla="*/ 110 w 828"/>
                <a:gd name="T51" fmla="*/ 391 h 825"/>
                <a:gd name="T52" fmla="*/ 58 w 828"/>
                <a:gd name="T53" fmla="*/ 357 h 825"/>
                <a:gd name="T54" fmla="*/ 0 w 828"/>
                <a:gd name="T55" fmla="*/ 415 h 825"/>
                <a:gd name="T56" fmla="*/ 58 w 828"/>
                <a:gd name="T57" fmla="*/ 472 h 825"/>
                <a:gd name="T58" fmla="*/ 110 w 828"/>
                <a:gd name="T59" fmla="*/ 439 h 825"/>
                <a:gd name="T60" fmla="*/ 165 w 828"/>
                <a:gd name="T61" fmla="*/ 439 h 825"/>
                <a:gd name="T62" fmla="*/ 224 w 828"/>
                <a:gd name="T63" fmla="*/ 577 h 825"/>
                <a:gd name="T64" fmla="*/ 188 w 828"/>
                <a:gd name="T65" fmla="*/ 614 h 825"/>
                <a:gd name="T66" fmla="*/ 127 w 828"/>
                <a:gd name="T67" fmla="*/ 627 h 825"/>
                <a:gd name="T68" fmla="*/ 127 w 828"/>
                <a:gd name="T69" fmla="*/ 708 h 825"/>
                <a:gd name="T70" fmla="*/ 208 w 828"/>
                <a:gd name="T71" fmla="*/ 708 h 825"/>
                <a:gd name="T72" fmla="*/ 222 w 828"/>
                <a:gd name="T73" fmla="*/ 647 h 825"/>
                <a:gd name="T74" fmla="*/ 259 w 828"/>
                <a:gd name="T75" fmla="*/ 610 h 825"/>
                <a:gd name="T76" fmla="*/ 390 w 828"/>
                <a:gd name="T77" fmla="*/ 663 h 825"/>
                <a:gd name="T78" fmla="*/ 390 w 828"/>
                <a:gd name="T79" fmla="*/ 715 h 825"/>
                <a:gd name="T80" fmla="*/ 357 w 828"/>
                <a:gd name="T81" fmla="*/ 767 h 825"/>
                <a:gd name="T82" fmla="*/ 414 w 828"/>
                <a:gd name="T83" fmla="*/ 825 h 825"/>
                <a:gd name="T84" fmla="*/ 472 w 828"/>
                <a:gd name="T85" fmla="*/ 767 h 825"/>
                <a:gd name="T86" fmla="*/ 438 w 828"/>
                <a:gd name="T87" fmla="*/ 715 h 825"/>
                <a:gd name="T88" fmla="*/ 438 w 828"/>
                <a:gd name="T89" fmla="*/ 663 h 825"/>
                <a:gd name="T90" fmla="*/ 572 w 828"/>
                <a:gd name="T91" fmla="*/ 607 h 825"/>
                <a:gd name="T92" fmla="*/ 612 w 828"/>
                <a:gd name="T93" fmla="*/ 647 h 825"/>
                <a:gd name="T94" fmla="*/ 625 w 828"/>
                <a:gd name="T95" fmla="*/ 708 h 825"/>
                <a:gd name="T96" fmla="*/ 706 w 828"/>
                <a:gd name="T97" fmla="*/ 708 h 825"/>
                <a:gd name="T98" fmla="*/ 706 w 828"/>
                <a:gd name="T99" fmla="*/ 627 h 825"/>
                <a:gd name="T100" fmla="*/ 646 w 828"/>
                <a:gd name="T101" fmla="*/ 614 h 825"/>
                <a:gd name="T102" fmla="*/ 606 w 828"/>
                <a:gd name="T103" fmla="*/ 574 h 825"/>
                <a:gd name="T104" fmla="*/ 662 w 828"/>
                <a:gd name="T105" fmla="*/ 438 h 825"/>
                <a:gd name="T106" fmla="*/ 718 w 828"/>
                <a:gd name="T107" fmla="*/ 438 h 825"/>
                <a:gd name="T108" fmla="*/ 770 w 828"/>
                <a:gd name="T109" fmla="*/ 472 h 825"/>
                <a:gd name="T110" fmla="*/ 828 w 828"/>
                <a:gd name="T111" fmla="*/ 414 h 825"/>
                <a:gd name="T112" fmla="*/ 770 w 828"/>
                <a:gd name="T113" fmla="*/ 357 h 825"/>
                <a:gd name="T114" fmla="*/ 414 w 828"/>
                <a:gd name="T115" fmla="*/ 616 h 825"/>
                <a:gd name="T116" fmla="*/ 212 w 828"/>
                <a:gd name="T117" fmla="*/ 414 h 825"/>
                <a:gd name="T118" fmla="*/ 414 w 828"/>
                <a:gd name="T119" fmla="*/ 213 h 825"/>
                <a:gd name="T120" fmla="*/ 615 w 828"/>
                <a:gd name="T121" fmla="*/ 414 h 825"/>
                <a:gd name="T122" fmla="*/ 414 w 828"/>
                <a:gd name="T123" fmla="*/ 616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8" h="825">
                  <a:moveTo>
                    <a:pt x="770" y="357"/>
                  </a:moveTo>
                  <a:cubicBezTo>
                    <a:pt x="747" y="357"/>
                    <a:pt x="727" y="370"/>
                    <a:pt x="718" y="390"/>
                  </a:cubicBezTo>
                  <a:cubicBezTo>
                    <a:pt x="662" y="390"/>
                    <a:pt x="662" y="390"/>
                    <a:pt x="662" y="390"/>
                  </a:cubicBezTo>
                  <a:cubicBezTo>
                    <a:pt x="657" y="339"/>
                    <a:pt x="637" y="293"/>
                    <a:pt x="606" y="255"/>
                  </a:cubicBezTo>
                  <a:cubicBezTo>
                    <a:pt x="646" y="215"/>
                    <a:pt x="646" y="215"/>
                    <a:pt x="646" y="215"/>
                  </a:cubicBezTo>
                  <a:cubicBezTo>
                    <a:pt x="666" y="223"/>
                    <a:pt x="690" y="219"/>
                    <a:pt x="706" y="202"/>
                  </a:cubicBezTo>
                  <a:cubicBezTo>
                    <a:pt x="729" y="180"/>
                    <a:pt x="729" y="143"/>
                    <a:pt x="706" y="121"/>
                  </a:cubicBezTo>
                  <a:cubicBezTo>
                    <a:pt x="684" y="98"/>
                    <a:pt x="647" y="98"/>
                    <a:pt x="625" y="121"/>
                  </a:cubicBezTo>
                  <a:cubicBezTo>
                    <a:pt x="609" y="137"/>
                    <a:pt x="604" y="161"/>
                    <a:pt x="612" y="181"/>
                  </a:cubicBezTo>
                  <a:cubicBezTo>
                    <a:pt x="572" y="221"/>
                    <a:pt x="572" y="221"/>
                    <a:pt x="572" y="221"/>
                  </a:cubicBezTo>
                  <a:cubicBezTo>
                    <a:pt x="535" y="191"/>
                    <a:pt x="488" y="171"/>
                    <a:pt x="438" y="166"/>
                  </a:cubicBezTo>
                  <a:cubicBezTo>
                    <a:pt x="438" y="110"/>
                    <a:pt x="438" y="110"/>
                    <a:pt x="438" y="110"/>
                  </a:cubicBezTo>
                  <a:cubicBezTo>
                    <a:pt x="457" y="101"/>
                    <a:pt x="471" y="81"/>
                    <a:pt x="471" y="58"/>
                  </a:cubicBezTo>
                  <a:cubicBezTo>
                    <a:pt x="471" y="26"/>
                    <a:pt x="445" y="0"/>
                    <a:pt x="414" y="0"/>
                  </a:cubicBezTo>
                  <a:cubicBezTo>
                    <a:pt x="382" y="0"/>
                    <a:pt x="356" y="26"/>
                    <a:pt x="356" y="58"/>
                  </a:cubicBezTo>
                  <a:cubicBezTo>
                    <a:pt x="356" y="81"/>
                    <a:pt x="370" y="101"/>
                    <a:pt x="390" y="110"/>
                  </a:cubicBezTo>
                  <a:cubicBezTo>
                    <a:pt x="390" y="166"/>
                    <a:pt x="390" y="166"/>
                    <a:pt x="390" y="166"/>
                  </a:cubicBezTo>
                  <a:cubicBezTo>
                    <a:pt x="340" y="170"/>
                    <a:pt x="295" y="190"/>
                    <a:pt x="258" y="219"/>
                  </a:cubicBezTo>
                  <a:cubicBezTo>
                    <a:pt x="221" y="182"/>
                    <a:pt x="221" y="182"/>
                    <a:pt x="221" y="182"/>
                  </a:cubicBezTo>
                  <a:cubicBezTo>
                    <a:pt x="229" y="162"/>
                    <a:pt x="225" y="137"/>
                    <a:pt x="208" y="121"/>
                  </a:cubicBezTo>
                  <a:cubicBezTo>
                    <a:pt x="186" y="98"/>
                    <a:pt x="149" y="98"/>
                    <a:pt x="127" y="121"/>
                  </a:cubicBezTo>
                  <a:cubicBezTo>
                    <a:pt x="105" y="143"/>
                    <a:pt x="105" y="180"/>
                    <a:pt x="127" y="202"/>
                  </a:cubicBezTo>
                  <a:cubicBezTo>
                    <a:pt x="143" y="218"/>
                    <a:pt x="166" y="223"/>
                    <a:pt x="187" y="216"/>
                  </a:cubicBezTo>
                  <a:cubicBezTo>
                    <a:pt x="223" y="253"/>
                    <a:pt x="223" y="253"/>
                    <a:pt x="223" y="253"/>
                  </a:cubicBezTo>
                  <a:cubicBezTo>
                    <a:pt x="191" y="291"/>
                    <a:pt x="170" y="338"/>
                    <a:pt x="165" y="391"/>
                  </a:cubicBezTo>
                  <a:cubicBezTo>
                    <a:pt x="110" y="391"/>
                    <a:pt x="110" y="391"/>
                    <a:pt x="110" y="391"/>
                  </a:cubicBezTo>
                  <a:cubicBezTo>
                    <a:pt x="101" y="371"/>
                    <a:pt x="81" y="357"/>
                    <a:pt x="58" y="357"/>
                  </a:cubicBezTo>
                  <a:cubicBezTo>
                    <a:pt x="26" y="357"/>
                    <a:pt x="0" y="383"/>
                    <a:pt x="0" y="415"/>
                  </a:cubicBezTo>
                  <a:cubicBezTo>
                    <a:pt x="0" y="446"/>
                    <a:pt x="26" y="472"/>
                    <a:pt x="58" y="472"/>
                  </a:cubicBezTo>
                  <a:cubicBezTo>
                    <a:pt x="81" y="472"/>
                    <a:pt x="101" y="458"/>
                    <a:pt x="110" y="439"/>
                  </a:cubicBezTo>
                  <a:cubicBezTo>
                    <a:pt x="165" y="439"/>
                    <a:pt x="165" y="439"/>
                    <a:pt x="165" y="439"/>
                  </a:cubicBezTo>
                  <a:cubicBezTo>
                    <a:pt x="170" y="491"/>
                    <a:pt x="192" y="539"/>
                    <a:pt x="224" y="577"/>
                  </a:cubicBezTo>
                  <a:cubicBezTo>
                    <a:pt x="188" y="614"/>
                    <a:pt x="188" y="614"/>
                    <a:pt x="188" y="614"/>
                  </a:cubicBezTo>
                  <a:cubicBezTo>
                    <a:pt x="167" y="606"/>
                    <a:pt x="143" y="610"/>
                    <a:pt x="127" y="627"/>
                  </a:cubicBezTo>
                  <a:cubicBezTo>
                    <a:pt x="105" y="649"/>
                    <a:pt x="105" y="686"/>
                    <a:pt x="127" y="708"/>
                  </a:cubicBezTo>
                  <a:cubicBezTo>
                    <a:pt x="149" y="731"/>
                    <a:pt x="186" y="731"/>
                    <a:pt x="208" y="708"/>
                  </a:cubicBezTo>
                  <a:cubicBezTo>
                    <a:pt x="225" y="692"/>
                    <a:pt x="229" y="668"/>
                    <a:pt x="222" y="647"/>
                  </a:cubicBezTo>
                  <a:cubicBezTo>
                    <a:pt x="259" y="610"/>
                    <a:pt x="259" y="610"/>
                    <a:pt x="259" y="610"/>
                  </a:cubicBezTo>
                  <a:cubicBezTo>
                    <a:pt x="296" y="639"/>
                    <a:pt x="341" y="658"/>
                    <a:pt x="390" y="663"/>
                  </a:cubicBezTo>
                  <a:cubicBezTo>
                    <a:pt x="390" y="715"/>
                    <a:pt x="390" y="715"/>
                    <a:pt x="390" y="715"/>
                  </a:cubicBezTo>
                  <a:cubicBezTo>
                    <a:pt x="371" y="724"/>
                    <a:pt x="357" y="744"/>
                    <a:pt x="357" y="767"/>
                  </a:cubicBezTo>
                  <a:cubicBezTo>
                    <a:pt x="357" y="799"/>
                    <a:pt x="383" y="825"/>
                    <a:pt x="414" y="825"/>
                  </a:cubicBezTo>
                  <a:cubicBezTo>
                    <a:pt x="446" y="825"/>
                    <a:pt x="472" y="799"/>
                    <a:pt x="472" y="767"/>
                  </a:cubicBezTo>
                  <a:cubicBezTo>
                    <a:pt x="472" y="744"/>
                    <a:pt x="458" y="724"/>
                    <a:pt x="438" y="715"/>
                  </a:cubicBezTo>
                  <a:cubicBezTo>
                    <a:pt x="438" y="663"/>
                    <a:pt x="438" y="663"/>
                    <a:pt x="438" y="663"/>
                  </a:cubicBezTo>
                  <a:cubicBezTo>
                    <a:pt x="489" y="658"/>
                    <a:pt x="534" y="638"/>
                    <a:pt x="572" y="607"/>
                  </a:cubicBezTo>
                  <a:cubicBezTo>
                    <a:pt x="612" y="647"/>
                    <a:pt x="612" y="647"/>
                    <a:pt x="612" y="647"/>
                  </a:cubicBezTo>
                  <a:cubicBezTo>
                    <a:pt x="604" y="668"/>
                    <a:pt x="609" y="692"/>
                    <a:pt x="625" y="708"/>
                  </a:cubicBezTo>
                  <a:cubicBezTo>
                    <a:pt x="647" y="731"/>
                    <a:pt x="684" y="731"/>
                    <a:pt x="706" y="708"/>
                  </a:cubicBezTo>
                  <a:cubicBezTo>
                    <a:pt x="729" y="686"/>
                    <a:pt x="729" y="649"/>
                    <a:pt x="706" y="627"/>
                  </a:cubicBezTo>
                  <a:cubicBezTo>
                    <a:pt x="690" y="610"/>
                    <a:pt x="666" y="606"/>
                    <a:pt x="646" y="614"/>
                  </a:cubicBezTo>
                  <a:cubicBezTo>
                    <a:pt x="606" y="574"/>
                    <a:pt x="606" y="574"/>
                    <a:pt x="606" y="574"/>
                  </a:cubicBezTo>
                  <a:cubicBezTo>
                    <a:pt x="637" y="536"/>
                    <a:pt x="657" y="489"/>
                    <a:pt x="662" y="438"/>
                  </a:cubicBezTo>
                  <a:cubicBezTo>
                    <a:pt x="718" y="438"/>
                    <a:pt x="718" y="438"/>
                    <a:pt x="718" y="438"/>
                  </a:cubicBezTo>
                  <a:cubicBezTo>
                    <a:pt x="727" y="458"/>
                    <a:pt x="747" y="472"/>
                    <a:pt x="770" y="472"/>
                  </a:cubicBezTo>
                  <a:cubicBezTo>
                    <a:pt x="802" y="472"/>
                    <a:pt x="828" y="446"/>
                    <a:pt x="828" y="414"/>
                  </a:cubicBezTo>
                  <a:cubicBezTo>
                    <a:pt x="828" y="382"/>
                    <a:pt x="802" y="357"/>
                    <a:pt x="770" y="357"/>
                  </a:cubicBezTo>
                  <a:close/>
                  <a:moveTo>
                    <a:pt x="414" y="616"/>
                  </a:moveTo>
                  <a:cubicBezTo>
                    <a:pt x="302" y="616"/>
                    <a:pt x="212" y="525"/>
                    <a:pt x="212" y="414"/>
                  </a:cubicBezTo>
                  <a:cubicBezTo>
                    <a:pt x="212" y="303"/>
                    <a:pt x="302" y="213"/>
                    <a:pt x="414" y="213"/>
                  </a:cubicBezTo>
                  <a:cubicBezTo>
                    <a:pt x="525" y="213"/>
                    <a:pt x="615" y="303"/>
                    <a:pt x="615" y="414"/>
                  </a:cubicBezTo>
                  <a:cubicBezTo>
                    <a:pt x="615" y="525"/>
                    <a:pt x="525" y="616"/>
                    <a:pt x="414" y="616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254000" prstMaterial="softEdge">
              <a:contourClr>
                <a:schemeClr val="tx1"/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GB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="" xmlns:a16="http://schemas.microsoft.com/office/drawing/2014/main" id="{52E080CD-5A71-44A4-896A-9B0B0BCFE2B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1800000">
              <a:off x="6890662" y="2053434"/>
              <a:ext cx="246509" cy="245641"/>
            </a:xfrm>
            <a:custGeom>
              <a:avLst/>
              <a:gdLst>
                <a:gd name="T0" fmla="*/ 770 w 828"/>
                <a:gd name="T1" fmla="*/ 357 h 825"/>
                <a:gd name="T2" fmla="*/ 718 w 828"/>
                <a:gd name="T3" fmla="*/ 390 h 825"/>
                <a:gd name="T4" fmla="*/ 662 w 828"/>
                <a:gd name="T5" fmla="*/ 390 h 825"/>
                <a:gd name="T6" fmla="*/ 606 w 828"/>
                <a:gd name="T7" fmla="*/ 255 h 825"/>
                <a:gd name="T8" fmla="*/ 646 w 828"/>
                <a:gd name="T9" fmla="*/ 215 h 825"/>
                <a:gd name="T10" fmla="*/ 706 w 828"/>
                <a:gd name="T11" fmla="*/ 202 h 825"/>
                <a:gd name="T12" fmla="*/ 706 w 828"/>
                <a:gd name="T13" fmla="*/ 121 h 825"/>
                <a:gd name="T14" fmla="*/ 625 w 828"/>
                <a:gd name="T15" fmla="*/ 121 h 825"/>
                <a:gd name="T16" fmla="*/ 612 w 828"/>
                <a:gd name="T17" fmla="*/ 181 h 825"/>
                <a:gd name="T18" fmla="*/ 572 w 828"/>
                <a:gd name="T19" fmla="*/ 221 h 825"/>
                <a:gd name="T20" fmla="*/ 438 w 828"/>
                <a:gd name="T21" fmla="*/ 166 h 825"/>
                <a:gd name="T22" fmla="*/ 438 w 828"/>
                <a:gd name="T23" fmla="*/ 110 h 825"/>
                <a:gd name="T24" fmla="*/ 471 w 828"/>
                <a:gd name="T25" fmla="*/ 58 h 825"/>
                <a:gd name="T26" fmla="*/ 414 w 828"/>
                <a:gd name="T27" fmla="*/ 0 h 825"/>
                <a:gd name="T28" fmla="*/ 356 w 828"/>
                <a:gd name="T29" fmla="*/ 58 h 825"/>
                <a:gd name="T30" fmla="*/ 390 w 828"/>
                <a:gd name="T31" fmla="*/ 110 h 825"/>
                <a:gd name="T32" fmla="*/ 390 w 828"/>
                <a:gd name="T33" fmla="*/ 166 h 825"/>
                <a:gd name="T34" fmla="*/ 258 w 828"/>
                <a:gd name="T35" fmla="*/ 219 h 825"/>
                <a:gd name="T36" fmla="*/ 221 w 828"/>
                <a:gd name="T37" fmla="*/ 182 h 825"/>
                <a:gd name="T38" fmla="*/ 208 w 828"/>
                <a:gd name="T39" fmla="*/ 121 h 825"/>
                <a:gd name="T40" fmla="*/ 127 w 828"/>
                <a:gd name="T41" fmla="*/ 121 h 825"/>
                <a:gd name="T42" fmla="*/ 127 w 828"/>
                <a:gd name="T43" fmla="*/ 202 h 825"/>
                <a:gd name="T44" fmla="*/ 187 w 828"/>
                <a:gd name="T45" fmla="*/ 216 h 825"/>
                <a:gd name="T46" fmla="*/ 223 w 828"/>
                <a:gd name="T47" fmla="*/ 253 h 825"/>
                <a:gd name="T48" fmla="*/ 165 w 828"/>
                <a:gd name="T49" fmla="*/ 391 h 825"/>
                <a:gd name="T50" fmla="*/ 110 w 828"/>
                <a:gd name="T51" fmla="*/ 391 h 825"/>
                <a:gd name="T52" fmla="*/ 58 w 828"/>
                <a:gd name="T53" fmla="*/ 357 h 825"/>
                <a:gd name="T54" fmla="*/ 0 w 828"/>
                <a:gd name="T55" fmla="*/ 415 h 825"/>
                <a:gd name="T56" fmla="*/ 58 w 828"/>
                <a:gd name="T57" fmla="*/ 472 h 825"/>
                <a:gd name="T58" fmla="*/ 110 w 828"/>
                <a:gd name="T59" fmla="*/ 439 h 825"/>
                <a:gd name="T60" fmla="*/ 165 w 828"/>
                <a:gd name="T61" fmla="*/ 439 h 825"/>
                <a:gd name="T62" fmla="*/ 224 w 828"/>
                <a:gd name="T63" fmla="*/ 577 h 825"/>
                <a:gd name="T64" fmla="*/ 188 w 828"/>
                <a:gd name="T65" fmla="*/ 614 h 825"/>
                <a:gd name="T66" fmla="*/ 127 w 828"/>
                <a:gd name="T67" fmla="*/ 627 h 825"/>
                <a:gd name="T68" fmla="*/ 127 w 828"/>
                <a:gd name="T69" fmla="*/ 708 h 825"/>
                <a:gd name="T70" fmla="*/ 208 w 828"/>
                <a:gd name="T71" fmla="*/ 708 h 825"/>
                <a:gd name="T72" fmla="*/ 222 w 828"/>
                <a:gd name="T73" fmla="*/ 647 h 825"/>
                <a:gd name="T74" fmla="*/ 259 w 828"/>
                <a:gd name="T75" fmla="*/ 610 h 825"/>
                <a:gd name="T76" fmla="*/ 390 w 828"/>
                <a:gd name="T77" fmla="*/ 663 h 825"/>
                <a:gd name="T78" fmla="*/ 390 w 828"/>
                <a:gd name="T79" fmla="*/ 715 h 825"/>
                <a:gd name="T80" fmla="*/ 357 w 828"/>
                <a:gd name="T81" fmla="*/ 767 h 825"/>
                <a:gd name="T82" fmla="*/ 414 w 828"/>
                <a:gd name="T83" fmla="*/ 825 h 825"/>
                <a:gd name="T84" fmla="*/ 472 w 828"/>
                <a:gd name="T85" fmla="*/ 767 h 825"/>
                <a:gd name="T86" fmla="*/ 438 w 828"/>
                <a:gd name="T87" fmla="*/ 715 h 825"/>
                <a:gd name="T88" fmla="*/ 438 w 828"/>
                <a:gd name="T89" fmla="*/ 663 h 825"/>
                <a:gd name="T90" fmla="*/ 572 w 828"/>
                <a:gd name="T91" fmla="*/ 607 h 825"/>
                <a:gd name="T92" fmla="*/ 612 w 828"/>
                <a:gd name="T93" fmla="*/ 647 h 825"/>
                <a:gd name="T94" fmla="*/ 625 w 828"/>
                <a:gd name="T95" fmla="*/ 708 h 825"/>
                <a:gd name="T96" fmla="*/ 706 w 828"/>
                <a:gd name="T97" fmla="*/ 708 h 825"/>
                <a:gd name="T98" fmla="*/ 706 w 828"/>
                <a:gd name="T99" fmla="*/ 627 h 825"/>
                <a:gd name="T100" fmla="*/ 646 w 828"/>
                <a:gd name="T101" fmla="*/ 614 h 825"/>
                <a:gd name="T102" fmla="*/ 606 w 828"/>
                <a:gd name="T103" fmla="*/ 574 h 825"/>
                <a:gd name="T104" fmla="*/ 662 w 828"/>
                <a:gd name="T105" fmla="*/ 438 h 825"/>
                <a:gd name="T106" fmla="*/ 718 w 828"/>
                <a:gd name="T107" fmla="*/ 438 h 825"/>
                <a:gd name="T108" fmla="*/ 770 w 828"/>
                <a:gd name="T109" fmla="*/ 472 h 825"/>
                <a:gd name="T110" fmla="*/ 828 w 828"/>
                <a:gd name="T111" fmla="*/ 414 h 825"/>
                <a:gd name="T112" fmla="*/ 770 w 828"/>
                <a:gd name="T113" fmla="*/ 357 h 825"/>
                <a:gd name="T114" fmla="*/ 414 w 828"/>
                <a:gd name="T115" fmla="*/ 616 h 825"/>
                <a:gd name="T116" fmla="*/ 212 w 828"/>
                <a:gd name="T117" fmla="*/ 414 h 825"/>
                <a:gd name="T118" fmla="*/ 414 w 828"/>
                <a:gd name="T119" fmla="*/ 213 h 825"/>
                <a:gd name="T120" fmla="*/ 615 w 828"/>
                <a:gd name="T121" fmla="*/ 414 h 825"/>
                <a:gd name="T122" fmla="*/ 414 w 828"/>
                <a:gd name="T123" fmla="*/ 616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8" h="825">
                  <a:moveTo>
                    <a:pt x="770" y="357"/>
                  </a:moveTo>
                  <a:cubicBezTo>
                    <a:pt x="747" y="357"/>
                    <a:pt x="727" y="370"/>
                    <a:pt x="718" y="390"/>
                  </a:cubicBezTo>
                  <a:cubicBezTo>
                    <a:pt x="662" y="390"/>
                    <a:pt x="662" y="390"/>
                    <a:pt x="662" y="390"/>
                  </a:cubicBezTo>
                  <a:cubicBezTo>
                    <a:pt x="657" y="339"/>
                    <a:pt x="637" y="293"/>
                    <a:pt x="606" y="255"/>
                  </a:cubicBezTo>
                  <a:cubicBezTo>
                    <a:pt x="646" y="215"/>
                    <a:pt x="646" y="215"/>
                    <a:pt x="646" y="215"/>
                  </a:cubicBezTo>
                  <a:cubicBezTo>
                    <a:pt x="666" y="223"/>
                    <a:pt x="690" y="219"/>
                    <a:pt x="706" y="202"/>
                  </a:cubicBezTo>
                  <a:cubicBezTo>
                    <a:pt x="729" y="180"/>
                    <a:pt x="729" y="143"/>
                    <a:pt x="706" y="121"/>
                  </a:cubicBezTo>
                  <a:cubicBezTo>
                    <a:pt x="684" y="98"/>
                    <a:pt x="647" y="98"/>
                    <a:pt x="625" y="121"/>
                  </a:cubicBezTo>
                  <a:cubicBezTo>
                    <a:pt x="609" y="137"/>
                    <a:pt x="604" y="161"/>
                    <a:pt x="612" y="181"/>
                  </a:cubicBezTo>
                  <a:cubicBezTo>
                    <a:pt x="572" y="221"/>
                    <a:pt x="572" y="221"/>
                    <a:pt x="572" y="221"/>
                  </a:cubicBezTo>
                  <a:cubicBezTo>
                    <a:pt x="535" y="191"/>
                    <a:pt x="488" y="171"/>
                    <a:pt x="438" y="166"/>
                  </a:cubicBezTo>
                  <a:cubicBezTo>
                    <a:pt x="438" y="110"/>
                    <a:pt x="438" y="110"/>
                    <a:pt x="438" y="110"/>
                  </a:cubicBezTo>
                  <a:cubicBezTo>
                    <a:pt x="457" y="101"/>
                    <a:pt x="471" y="81"/>
                    <a:pt x="471" y="58"/>
                  </a:cubicBezTo>
                  <a:cubicBezTo>
                    <a:pt x="471" y="26"/>
                    <a:pt x="445" y="0"/>
                    <a:pt x="414" y="0"/>
                  </a:cubicBezTo>
                  <a:cubicBezTo>
                    <a:pt x="382" y="0"/>
                    <a:pt x="356" y="26"/>
                    <a:pt x="356" y="58"/>
                  </a:cubicBezTo>
                  <a:cubicBezTo>
                    <a:pt x="356" y="81"/>
                    <a:pt x="370" y="101"/>
                    <a:pt x="390" y="110"/>
                  </a:cubicBezTo>
                  <a:cubicBezTo>
                    <a:pt x="390" y="166"/>
                    <a:pt x="390" y="166"/>
                    <a:pt x="390" y="166"/>
                  </a:cubicBezTo>
                  <a:cubicBezTo>
                    <a:pt x="340" y="170"/>
                    <a:pt x="295" y="190"/>
                    <a:pt x="258" y="219"/>
                  </a:cubicBezTo>
                  <a:cubicBezTo>
                    <a:pt x="221" y="182"/>
                    <a:pt x="221" y="182"/>
                    <a:pt x="221" y="182"/>
                  </a:cubicBezTo>
                  <a:cubicBezTo>
                    <a:pt x="229" y="162"/>
                    <a:pt x="225" y="137"/>
                    <a:pt x="208" y="121"/>
                  </a:cubicBezTo>
                  <a:cubicBezTo>
                    <a:pt x="186" y="98"/>
                    <a:pt x="149" y="98"/>
                    <a:pt x="127" y="121"/>
                  </a:cubicBezTo>
                  <a:cubicBezTo>
                    <a:pt x="105" y="143"/>
                    <a:pt x="105" y="180"/>
                    <a:pt x="127" y="202"/>
                  </a:cubicBezTo>
                  <a:cubicBezTo>
                    <a:pt x="143" y="218"/>
                    <a:pt x="166" y="223"/>
                    <a:pt x="187" y="216"/>
                  </a:cubicBezTo>
                  <a:cubicBezTo>
                    <a:pt x="223" y="253"/>
                    <a:pt x="223" y="253"/>
                    <a:pt x="223" y="253"/>
                  </a:cubicBezTo>
                  <a:cubicBezTo>
                    <a:pt x="191" y="291"/>
                    <a:pt x="170" y="338"/>
                    <a:pt x="165" y="391"/>
                  </a:cubicBezTo>
                  <a:cubicBezTo>
                    <a:pt x="110" y="391"/>
                    <a:pt x="110" y="391"/>
                    <a:pt x="110" y="391"/>
                  </a:cubicBezTo>
                  <a:cubicBezTo>
                    <a:pt x="101" y="371"/>
                    <a:pt x="81" y="357"/>
                    <a:pt x="58" y="357"/>
                  </a:cubicBezTo>
                  <a:cubicBezTo>
                    <a:pt x="26" y="357"/>
                    <a:pt x="0" y="383"/>
                    <a:pt x="0" y="415"/>
                  </a:cubicBezTo>
                  <a:cubicBezTo>
                    <a:pt x="0" y="446"/>
                    <a:pt x="26" y="472"/>
                    <a:pt x="58" y="472"/>
                  </a:cubicBezTo>
                  <a:cubicBezTo>
                    <a:pt x="81" y="472"/>
                    <a:pt x="101" y="458"/>
                    <a:pt x="110" y="439"/>
                  </a:cubicBezTo>
                  <a:cubicBezTo>
                    <a:pt x="165" y="439"/>
                    <a:pt x="165" y="439"/>
                    <a:pt x="165" y="439"/>
                  </a:cubicBezTo>
                  <a:cubicBezTo>
                    <a:pt x="170" y="491"/>
                    <a:pt x="192" y="539"/>
                    <a:pt x="224" y="577"/>
                  </a:cubicBezTo>
                  <a:cubicBezTo>
                    <a:pt x="188" y="614"/>
                    <a:pt x="188" y="614"/>
                    <a:pt x="188" y="614"/>
                  </a:cubicBezTo>
                  <a:cubicBezTo>
                    <a:pt x="167" y="606"/>
                    <a:pt x="143" y="610"/>
                    <a:pt x="127" y="627"/>
                  </a:cubicBezTo>
                  <a:cubicBezTo>
                    <a:pt x="105" y="649"/>
                    <a:pt x="105" y="686"/>
                    <a:pt x="127" y="708"/>
                  </a:cubicBezTo>
                  <a:cubicBezTo>
                    <a:pt x="149" y="731"/>
                    <a:pt x="186" y="731"/>
                    <a:pt x="208" y="708"/>
                  </a:cubicBezTo>
                  <a:cubicBezTo>
                    <a:pt x="225" y="692"/>
                    <a:pt x="229" y="668"/>
                    <a:pt x="222" y="647"/>
                  </a:cubicBezTo>
                  <a:cubicBezTo>
                    <a:pt x="259" y="610"/>
                    <a:pt x="259" y="610"/>
                    <a:pt x="259" y="610"/>
                  </a:cubicBezTo>
                  <a:cubicBezTo>
                    <a:pt x="296" y="639"/>
                    <a:pt x="341" y="658"/>
                    <a:pt x="390" y="663"/>
                  </a:cubicBezTo>
                  <a:cubicBezTo>
                    <a:pt x="390" y="715"/>
                    <a:pt x="390" y="715"/>
                    <a:pt x="390" y="715"/>
                  </a:cubicBezTo>
                  <a:cubicBezTo>
                    <a:pt x="371" y="724"/>
                    <a:pt x="357" y="744"/>
                    <a:pt x="357" y="767"/>
                  </a:cubicBezTo>
                  <a:cubicBezTo>
                    <a:pt x="357" y="799"/>
                    <a:pt x="383" y="825"/>
                    <a:pt x="414" y="825"/>
                  </a:cubicBezTo>
                  <a:cubicBezTo>
                    <a:pt x="446" y="825"/>
                    <a:pt x="472" y="799"/>
                    <a:pt x="472" y="767"/>
                  </a:cubicBezTo>
                  <a:cubicBezTo>
                    <a:pt x="472" y="744"/>
                    <a:pt x="458" y="724"/>
                    <a:pt x="438" y="715"/>
                  </a:cubicBezTo>
                  <a:cubicBezTo>
                    <a:pt x="438" y="663"/>
                    <a:pt x="438" y="663"/>
                    <a:pt x="438" y="663"/>
                  </a:cubicBezTo>
                  <a:cubicBezTo>
                    <a:pt x="489" y="658"/>
                    <a:pt x="534" y="638"/>
                    <a:pt x="572" y="607"/>
                  </a:cubicBezTo>
                  <a:cubicBezTo>
                    <a:pt x="612" y="647"/>
                    <a:pt x="612" y="647"/>
                    <a:pt x="612" y="647"/>
                  </a:cubicBezTo>
                  <a:cubicBezTo>
                    <a:pt x="604" y="668"/>
                    <a:pt x="609" y="692"/>
                    <a:pt x="625" y="708"/>
                  </a:cubicBezTo>
                  <a:cubicBezTo>
                    <a:pt x="647" y="731"/>
                    <a:pt x="684" y="731"/>
                    <a:pt x="706" y="708"/>
                  </a:cubicBezTo>
                  <a:cubicBezTo>
                    <a:pt x="729" y="686"/>
                    <a:pt x="729" y="649"/>
                    <a:pt x="706" y="627"/>
                  </a:cubicBezTo>
                  <a:cubicBezTo>
                    <a:pt x="690" y="610"/>
                    <a:pt x="666" y="606"/>
                    <a:pt x="646" y="614"/>
                  </a:cubicBezTo>
                  <a:cubicBezTo>
                    <a:pt x="606" y="574"/>
                    <a:pt x="606" y="574"/>
                    <a:pt x="606" y="574"/>
                  </a:cubicBezTo>
                  <a:cubicBezTo>
                    <a:pt x="637" y="536"/>
                    <a:pt x="657" y="489"/>
                    <a:pt x="662" y="438"/>
                  </a:cubicBezTo>
                  <a:cubicBezTo>
                    <a:pt x="718" y="438"/>
                    <a:pt x="718" y="438"/>
                    <a:pt x="718" y="438"/>
                  </a:cubicBezTo>
                  <a:cubicBezTo>
                    <a:pt x="727" y="458"/>
                    <a:pt x="747" y="472"/>
                    <a:pt x="770" y="472"/>
                  </a:cubicBezTo>
                  <a:cubicBezTo>
                    <a:pt x="802" y="472"/>
                    <a:pt x="828" y="446"/>
                    <a:pt x="828" y="414"/>
                  </a:cubicBezTo>
                  <a:cubicBezTo>
                    <a:pt x="828" y="382"/>
                    <a:pt x="802" y="357"/>
                    <a:pt x="770" y="357"/>
                  </a:cubicBezTo>
                  <a:close/>
                  <a:moveTo>
                    <a:pt x="414" y="616"/>
                  </a:moveTo>
                  <a:cubicBezTo>
                    <a:pt x="302" y="616"/>
                    <a:pt x="212" y="525"/>
                    <a:pt x="212" y="414"/>
                  </a:cubicBezTo>
                  <a:cubicBezTo>
                    <a:pt x="212" y="303"/>
                    <a:pt x="302" y="213"/>
                    <a:pt x="414" y="213"/>
                  </a:cubicBezTo>
                  <a:cubicBezTo>
                    <a:pt x="525" y="213"/>
                    <a:pt x="615" y="303"/>
                    <a:pt x="615" y="414"/>
                  </a:cubicBezTo>
                  <a:cubicBezTo>
                    <a:pt x="615" y="525"/>
                    <a:pt x="525" y="616"/>
                    <a:pt x="414" y="616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254000" prstMaterial="softEdge">
              <a:contourClr>
                <a:schemeClr val="tx1"/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GB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CEDD196D-3845-46DF-B83F-312E6365B7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1800000">
              <a:off x="7297663" y="1776372"/>
              <a:ext cx="170358" cy="169758"/>
            </a:xfrm>
            <a:custGeom>
              <a:avLst/>
              <a:gdLst>
                <a:gd name="T0" fmla="*/ 770 w 828"/>
                <a:gd name="T1" fmla="*/ 357 h 825"/>
                <a:gd name="T2" fmla="*/ 718 w 828"/>
                <a:gd name="T3" fmla="*/ 390 h 825"/>
                <a:gd name="T4" fmla="*/ 662 w 828"/>
                <a:gd name="T5" fmla="*/ 390 h 825"/>
                <a:gd name="T6" fmla="*/ 606 w 828"/>
                <a:gd name="T7" fmla="*/ 255 h 825"/>
                <a:gd name="T8" fmla="*/ 646 w 828"/>
                <a:gd name="T9" fmla="*/ 215 h 825"/>
                <a:gd name="T10" fmla="*/ 706 w 828"/>
                <a:gd name="T11" fmla="*/ 202 h 825"/>
                <a:gd name="T12" fmla="*/ 706 w 828"/>
                <a:gd name="T13" fmla="*/ 121 h 825"/>
                <a:gd name="T14" fmla="*/ 625 w 828"/>
                <a:gd name="T15" fmla="*/ 121 h 825"/>
                <a:gd name="T16" fmla="*/ 612 w 828"/>
                <a:gd name="T17" fmla="*/ 181 h 825"/>
                <a:gd name="T18" fmla="*/ 572 w 828"/>
                <a:gd name="T19" fmla="*/ 221 h 825"/>
                <a:gd name="T20" fmla="*/ 438 w 828"/>
                <a:gd name="T21" fmla="*/ 166 h 825"/>
                <a:gd name="T22" fmla="*/ 438 w 828"/>
                <a:gd name="T23" fmla="*/ 110 h 825"/>
                <a:gd name="T24" fmla="*/ 471 w 828"/>
                <a:gd name="T25" fmla="*/ 58 h 825"/>
                <a:gd name="T26" fmla="*/ 414 w 828"/>
                <a:gd name="T27" fmla="*/ 0 h 825"/>
                <a:gd name="T28" fmla="*/ 356 w 828"/>
                <a:gd name="T29" fmla="*/ 58 h 825"/>
                <a:gd name="T30" fmla="*/ 390 w 828"/>
                <a:gd name="T31" fmla="*/ 110 h 825"/>
                <a:gd name="T32" fmla="*/ 390 w 828"/>
                <a:gd name="T33" fmla="*/ 166 h 825"/>
                <a:gd name="T34" fmla="*/ 258 w 828"/>
                <a:gd name="T35" fmla="*/ 219 h 825"/>
                <a:gd name="T36" fmla="*/ 221 w 828"/>
                <a:gd name="T37" fmla="*/ 182 h 825"/>
                <a:gd name="T38" fmla="*/ 208 w 828"/>
                <a:gd name="T39" fmla="*/ 121 h 825"/>
                <a:gd name="T40" fmla="*/ 127 w 828"/>
                <a:gd name="T41" fmla="*/ 121 h 825"/>
                <a:gd name="T42" fmla="*/ 127 w 828"/>
                <a:gd name="T43" fmla="*/ 202 h 825"/>
                <a:gd name="T44" fmla="*/ 187 w 828"/>
                <a:gd name="T45" fmla="*/ 216 h 825"/>
                <a:gd name="T46" fmla="*/ 223 w 828"/>
                <a:gd name="T47" fmla="*/ 253 h 825"/>
                <a:gd name="T48" fmla="*/ 165 w 828"/>
                <a:gd name="T49" fmla="*/ 391 h 825"/>
                <a:gd name="T50" fmla="*/ 110 w 828"/>
                <a:gd name="T51" fmla="*/ 391 h 825"/>
                <a:gd name="T52" fmla="*/ 58 w 828"/>
                <a:gd name="T53" fmla="*/ 357 h 825"/>
                <a:gd name="T54" fmla="*/ 0 w 828"/>
                <a:gd name="T55" fmla="*/ 415 h 825"/>
                <a:gd name="T56" fmla="*/ 58 w 828"/>
                <a:gd name="T57" fmla="*/ 472 h 825"/>
                <a:gd name="T58" fmla="*/ 110 w 828"/>
                <a:gd name="T59" fmla="*/ 439 h 825"/>
                <a:gd name="T60" fmla="*/ 165 w 828"/>
                <a:gd name="T61" fmla="*/ 439 h 825"/>
                <a:gd name="T62" fmla="*/ 224 w 828"/>
                <a:gd name="T63" fmla="*/ 577 h 825"/>
                <a:gd name="T64" fmla="*/ 188 w 828"/>
                <a:gd name="T65" fmla="*/ 614 h 825"/>
                <a:gd name="T66" fmla="*/ 127 w 828"/>
                <a:gd name="T67" fmla="*/ 627 h 825"/>
                <a:gd name="T68" fmla="*/ 127 w 828"/>
                <a:gd name="T69" fmla="*/ 708 h 825"/>
                <a:gd name="T70" fmla="*/ 208 w 828"/>
                <a:gd name="T71" fmla="*/ 708 h 825"/>
                <a:gd name="T72" fmla="*/ 222 w 828"/>
                <a:gd name="T73" fmla="*/ 647 h 825"/>
                <a:gd name="T74" fmla="*/ 259 w 828"/>
                <a:gd name="T75" fmla="*/ 610 h 825"/>
                <a:gd name="T76" fmla="*/ 390 w 828"/>
                <a:gd name="T77" fmla="*/ 663 h 825"/>
                <a:gd name="T78" fmla="*/ 390 w 828"/>
                <a:gd name="T79" fmla="*/ 715 h 825"/>
                <a:gd name="T80" fmla="*/ 357 w 828"/>
                <a:gd name="T81" fmla="*/ 767 h 825"/>
                <a:gd name="T82" fmla="*/ 414 w 828"/>
                <a:gd name="T83" fmla="*/ 825 h 825"/>
                <a:gd name="T84" fmla="*/ 472 w 828"/>
                <a:gd name="T85" fmla="*/ 767 h 825"/>
                <a:gd name="T86" fmla="*/ 438 w 828"/>
                <a:gd name="T87" fmla="*/ 715 h 825"/>
                <a:gd name="T88" fmla="*/ 438 w 828"/>
                <a:gd name="T89" fmla="*/ 663 h 825"/>
                <a:gd name="T90" fmla="*/ 572 w 828"/>
                <a:gd name="T91" fmla="*/ 607 h 825"/>
                <a:gd name="T92" fmla="*/ 612 w 828"/>
                <a:gd name="T93" fmla="*/ 647 h 825"/>
                <a:gd name="T94" fmla="*/ 625 w 828"/>
                <a:gd name="T95" fmla="*/ 708 h 825"/>
                <a:gd name="T96" fmla="*/ 706 w 828"/>
                <a:gd name="T97" fmla="*/ 708 h 825"/>
                <a:gd name="T98" fmla="*/ 706 w 828"/>
                <a:gd name="T99" fmla="*/ 627 h 825"/>
                <a:gd name="T100" fmla="*/ 646 w 828"/>
                <a:gd name="T101" fmla="*/ 614 h 825"/>
                <a:gd name="T102" fmla="*/ 606 w 828"/>
                <a:gd name="T103" fmla="*/ 574 h 825"/>
                <a:gd name="T104" fmla="*/ 662 w 828"/>
                <a:gd name="T105" fmla="*/ 438 h 825"/>
                <a:gd name="T106" fmla="*/ 718 w 828"/>
                <a:gd name="T107" fmla="*/ 438 h 825"/>
                <a:gd name="T108" fmla="*/ 770 w 828"/>
                <a:gd name="T109" fmla="*/ 472 h 825"/>
                <a:gd name="T110" fmla="*/ 828 w 828"/>
                <a:gd name="T111" fmla="*/ 414 h 825"/>
                <a:gd name="T112" fmla="*/ 770 w 828"/>
                <a:gd name="T113" fmla="*/ 357 h 825"/>
                <a:gd name="T114" fmla="*/ 414 w 828"/>
                <a:gd name="T115" fmla="*/ 616 h 825"/>
                <a:gd name="T116" fmla="*/ 212 w 828"/>
                <a:gd name="T117" fmla="*/ 414 h 825"/>
                <a:gd name="T118" fmla="*/ 414 w 828"/>
                <a:gd name="T119" fmla="*/ 213 h 825"/>
                <a:gd name="T120" fmla="*/ 615 w 828"/>
                <a:gd name="T121" fmla="*/ 414 h 825"/>
                <a:gd name="T122" fmla="*/ 414 w 828"/>
                <a:gd name="T123" fmla="*/ 616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8" h="825">
                  <a:moveTo>
                    <a:pt x="770" y="357"/>
                  </a:moveTo>
                  <a:cubicBezTo>
                    <a:pt x="747" y="357"/>
                    <a:pt x="727" y="370"/>
                    <a:pt x="718" y="390"/>
                  </a:cubicBezTo>
                  <a:cubicBezTo>
                    <a:pt x="662" y="390"/>
                    <a:pt x="662" y="390"/>
                    <a:pt x="662" y="390"/>
                  </a:cubicBezTo>
                  <a:cubicBezTo>
                    <a:pt x="657" y="339"/>
                    <a:pt x="637" y="293"/>
                    <a:pt x="606" y="255"/>
                  </a:cubicBezTo>
                  <a:cubicBezTo>
                    <a:pt x="646" y="215"/>
                    <a:pt x="646" y="215"/>
                    <a:pt x="646" y="215"/>
                  </a:cubicBezTo>
                  <a:cubicBezTo>
                    <a:pt x="666" y="223"/>
                    <a:pt x="690" y="219"/>
                    <a:pt x="706" y="202"/>
                  </a:cubicBezTo>
                  <a:cubicBezTo>
                    <a:pt x="729" y="180"/>
                    <a:pt x="729" y="143"/>
                    <a:pt x="706" y="121"/>
                  </a:cubicBezTo>
                  <a:cubicBezTo>
                    <a:pt x="684" y="98"/>
                    <a:pt x="647" y="98"/>
                    <a:pt x="625" y="121"/>
                  </a:cubicBezTo>
                  <a:cubicBezTo>
                    <a:pt x="609" y="137"/>
                    <a:pt x="604" y="161"/>
                    <a:pt x="612" y="181"/>
                  </a:cubicBezTo>
                  <a:cubicBezTo>
                    <a:pt x="572" y="221"/>
                    <a:pt x="572" y="221"/>
                    <a:pt x="572" y="221"/>
                  </a:cubicBezTo>
                  <a:cubicBezTo>
                    <a:pt x="535" y="191"/>
                    <a:pt x="488" y="171"/>
                    <a:pt x="438" y="166"/>
                  </a:cubicBezTo>
                  <a:cubicBezTo>
                    <a:pt x="438" y="110"/>
                    <a:pt x="438" y="110"/>
                    <a:pt x="438" y="110"/>
                  </a:cubicBezTo>
                  <a:cubicBezTo>
                    <a:pt x="457" y="101"/>
                    <a:pt x="471" y="81"/>
                    <a:pt x="471" y="58"/>
                  </a:cubicBezTo>
                  <a:cubicBezTo>
                    <a:pt x="471" y="26"/>
                    <a:pt x="445" y="0"/>
                    <a:pt x="414" y="0"/>
                  </a:cubicBezTo>
                  <a:cubicBezTo>
                    <a:pt x="382" y="0"/>
                    <a:pt x="356" y="26"/>
                    <a:pt x="356" y="58"/>
                  </a:cubicBezTo>
                  <a:cubicBezTo>
                    <a:pt x="356" y="81"/>
                    <a:pt x="370" y="101"/>
                    <a:pt x="390" y="110"/>
                  </a:cubicBezTo>
                  <a:cubicBezTo>
                    <a:pt x="390" y="166"/>
                    <a:pt x="390" y="166"/>
                    <a:pt x="390" y="166"/>
                  </a:cubicBezTo>
                  <a:cubicBezTo>
                    <a:pt x="340" y="170"/>
                    <a:pt x="295" y="190"/>
                    <a:pt x="258" y="219"/>
                  </a:cubicBezTo>
                  <a:cubicBezTo>
                    <a:pt x="221" y="182"/>
                    <a:pt x="221" y="182"/>
                    <a:pt x="221" y="182"/>
                  </a:cubicBezTo>
                  <a:cubicBezTo>
                    <a:pt x="229" y="162"/>
                    <a:pt x="225" y="137"/>
                    <a:pt x="208" y="121"/>
                  </a:cubicBezTo>
                  <a:cubicBezTo>
                    <a:pt x="186" y="98"/>
                    <a:pt x="149" y="98"/>
                    <a:pt x="127" y="121"/>
                  </a:cubicBezTo>
                  <a:cubicBezTo>
                    <a:pt x="105" y="143"/>
                    <a:pt x="105" y="180"/>
                    <a:pt x="127" y="202"/>
                  </a:cubicBezTo>
                  <a:cubicBezTo>
                    <a:pt x="143" y="218"/>
                    <a:pt x="166" y="223"/>
                    <a:pt x="187" y="216"/>
                  </a:cubicBezTo>
                  <a:cubicBezTo>
                    <a:pt x="223" y="253"/>
                    <a:pt x="223" y="253"/>
                    <a:pt x="223" y="253"/>
                  </a:cubicBezTo>
                  <a:cubicBezTo>
                    <a:pt x="191" y="291"/>
                    <a:pt x="170" y="338"/>
                    <a:pt x="165" y="391"/>
                  </a:cubicBezTo>
                  <a:cubicBezTo>
                    <a:pt x="110" y="391"/>
                    <a:pt x="110" y="391"/>
                    <a:pt x="110" y="391"/>
                  </a:cubicBezTo>
                  <a:cubicBezTo>
                    <a:pt x="101" y="371"/>
                    <a:pt x="81" y="357"/>
                    <a:pt x="58" y="357"/>
                  </a:cubicBezTo>
                  <a:cubicBezTo>
                    <a:pt x="26" y="357"/>
                    <a:pt x="0" y="383"/>
                    <a:pt x="0" y="415"/>
                  </a:cubicBezTo>
                  <a:cubicBezTo>
                    <a:pt x="0" y="446"/>
                    <a:pt x="26" y="472"/>
                    <a:pt x="58" y="472"/>
                  </a:cubicBezTo>
                  <a:cubicBezTo>
                    <a:pt x="81" y="472"/>
                    <a:pt x="101" y="458"/>
                    <a:pt x="110" y="439"/>
                  </a:cubicBezTo>
                  <a:cubicBezTo>
                    <a:pt x="165" y="439"/>
                    <a:pt x="165" y="439"/>
                    <a:pt x="165" y="439"/>
                  </a:cubicBezTo>
                  <a:cubicBezTo>
                    <a:pt x="170" y="491"/>
                    <a:pt x="192" y="539"/>
                    <a:pt x="224" y="577"/>
                  </a:cubicBezTo>
                  <a:cubicBezTo>
                    <a:pt x="188" y="614"/>
                    <a:pt x="188" y="614"/>
                    <a:pt x="188" y="614"/>
                  </a:cubicBezTo>
                  <a:cubicBezTo>
                    <a:pt x="167" y="606"/>
                    <a:pt x="143" y="610"/>
                    <a:pt x="127" y="627"/>
                  </a:cubicBezTo>
                  <a:cubicBezTo>
                    <a:pt x="105" y="649"/>
                    <a:pt x="105" y="686"/>
                    <a:pt x="127" y="708"/>
                  </a:cubicBezTo>
                  <a:cubicBezTo>
                    <a:pt x="149" y="731"/>
                    <a:pt x="186" y="731"/>
                    <a:pt x="208" y="708"/>
                  </a:cubicBezTo>
                  <a:cubicBezTo>
                    <a:pt x="225" y="692"/>
                    <a:pt x="229" y="668"/>
                    <a:pt x="222" y="647"/>
                  </a:cubicBezTo>
                  <a:cubicBezTo>
                    <a:pt x="259" y="610"/>
                    <a:pt x="259" y="610"/>
                    <a:pt x="259" y="610"/>
                  </a:cubicBezTo>
                  <a:cubicBezTo>
                    <a:pt x="296" y="639"/>
                    <a:pt x="341" y="658"/>
                    <a:pt x="390" y="663"/>
                  </a:cubicBezTo>
                  <a:cubicBezTo>
                    <a:pt x="390" y="715"/>
                    <a:pt x="390" y="715"/>
                    <a:pt x="390" y="715"/>
                  </a:cubicBezTo>
                  <a:cubicBezTo>
                    <a:pt x="371" y="724"/>
                    <a:pt x="357" y="744"/>
                    <a:pt x="357" y="767"/>
                  </a:cubicBezTo>
                  <a:cubicBezTo>
                    <a:pt x="357" y="799"/>
                    <a:pt x="383" y="825"/>
                    <a:pt x="414" y="825"/>
                  </a:cubicBezTo>
                  <a:cubicBezTo>
                    <a:pt x="446" y="825"/>
                    <a:pt x="472" y="799"/>
                    <a:pt x="472" y="767"/>
                  </a:cubicBezTo>
                  <a:cubicBezTo>
                    <a:pt x="472" y="744"/>
                    <a:pt x="458" y="724"/>
                    <a:pt x="438" y="715"/>
                  </a:cubicBezTo>
                  <a:cubicBezTo>
                    <a:pt x="438" y="663"/>
                    <a:pt x="438" y="663"/>
                    <a:pt x="438" y="663"/>
                  </a:cubicBezTo>
                  <a:cubicBezTo>
                    <a:pt x="489" y="658"/>
                    <a:pt x="534" y="638"/>
                    <a:pt x="572" y="607"/>
                  </a:cubicBezTo>
                  <a:cubicBezTo>
                    <a:pt x="612" y="647"/>
                    <a:pt x="612" y="647"/>
                    <a:pt x="612" y="647"/>
                  </a:cubicBezTo>
                  <a:cubicBezTo>
                    <a:pt x="604" y="668"/>
                    <a:pt x="609" y="692"/>
                    <a:pt x="625" y="708"/>
                  </a:cubicBezTo>
                  <a:cubicBezTo>
                    <a:pt x="647" y="731"/>
                    <a:pt x="684" y="731"/>
                    <a:pt x="706" y="708"/>
                  </a:cubicBezTo>
                  <a:cubicBezTo>
                    <a:pt x="729" y="686"/>
                    <a:pt x="729" y="649"/>
                    <a:pt x="706" y="627"/>
                  </a:cubicBezTo>
                  <a:cubicBezTo>
                    <a:pt x="690" y="610"/>
                    <a:pt x="666" y="606"/>
                    <a:pt x="646" y="614"/>
                  </a:cubicBezTo>
                  <a:cubicBezTo>
                    <a:pt x="606" y="574"/>
                    <a:pt x="606" y="574"/>
                    <a:pt x="606" y="574"/>
                  </a:cubicBezTo>
                  <a:cubicBezTo>
                    <a:pt x="637" y="536"/>
                    <a:pt x="657" y="489"/>
                    <a:pt x="662" y="438"/>
                  </a:cubicBezTo>
                  <a:cubicBezTo>
                    <a:pt x="718" y="438"/>
                    <a:pt x="718" y="438"/>
                    <a:pt x="718" y="438"/>
                  </a:cubicBezTo>
                  <a:cubicBezTo>
                    <a:pt x="727" y="458"/>
                    <a:pt x="747" y="472"/>
                    <a:pt x="770" y="472"/>
                  </a:cubicBezTo>
                  <a:cubicBezTo>
                    <a:pt x="802" y="472"/>
                    <a:pt x="828" y="446"/>
                    <a:pt x="828" y="414"/>
                  </a:cubicBezTo>
                  <a:cubicBezTo>
                    <a:pt x="828" y="382"/>
                    <a:pt x="802" y="357"/>
                    <a:pt x="770" y="357"/>
                  </a:cubicBezTo>
                  <a:close/>
                  <a:moveTo>
                    <a:pt x="414" y="616"/>
                  </a:moveTo>
                  <a:cubicBezTo>
                    <a:pt x="302" y="616"/>
                    <a:pt x="212" y="525"/>
                    <a:pt x="212" y="414"/>
                  </a:cubicBezTo>
                  <a:cubicBezTo>
                    <a:pt x="212" y="303"/>
                    <a:pt x="302" y="213"/>
                    <a:pt x="414" y="213"/>
                  </a:cubicBezTo>
                  <a:cubicBezTo>
                    <a:pt x="525" y="213"/>
                    <a:pt x="615" y="303"/>
                    <a:pt x="615" y="414"/>
                  </a:cubicBezTo>
                  <a:cubicBezTo>
                    <a:pt x="615" y="525"/>
                    <a:pt x="525" y="616"/>
                    <a:pt x="414" y="616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254000" prstMaterial="softEdge">
              <a:contourClr>
                <a:schemeClr val="tx1"/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GB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="" xmlns:a16="http://schemas.microsoft.com/office/drawing/2014/main" id="{A2286CA2-7AC7-4543-84DB-6A0335C7F27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1800000">
              <a:off x="7508926" y="1735403"/>
              <a:ext cx="145453" cy="144940"/>
            </a:xfrm>
            <a:custGeom>
              <a:avLst/>
              <a:gdLst>
                <a:gd name="T0" fmla="*/ 770 w 828"/>
                <a:gd name="T1" fmla="*/ 357 h 825"/>
                <a:gd name="T2" fmla="*/ 718 w 828"/>
                <a:gd name="T3" fmla="*/ 390 h 825"/>
                <a:gd name="T4" fmla="*/ 662 w 828"/>
                <a:gd name="T5" fmla="*/ 390 h 825"/>
                <a:gd name="T6" fmla="*/ 606 w 828"/>
                <a:gd name="T7" fmla="*/ 255 h 825"/>
                <a:gd name="T8" fmla="*/ 646 w 828"/>
                <a:gd name="T9" fmla="*/ 215 h 825"/>
                <a:gd name="T10" fmla="*/ 706 w 828"/>
                <a:gd name="T11" fmla="*/ 202 h 825"/>
                <a:gd name="T12" fmla="*/ 706 w 828"/>
                <a:gd name="T13" fmla="*/ 121 h 825"/>
                <a:gd name="T14" fmla="*/ 625 w 828"/>
                <a:gd name="T15" fmla="*/ 121 h 825"/>
                <a:gd name="T16" fmla="*/ 612 w 828"/>
                <a:gd name="T17" fmla="*/ 181 h 825"/>
                <a:gd name="T18" fmla="*/ 572 w 828"/>
                <a:gd name="T19" fmla="*/ 221 h 825"/>
                <a:gd name="T20" fmla="*/ 438 w 828"/>
                <a:gd name="T21" fmla="*/ 166 h 825"/>
                <a:gd name="T22" fmla="*/ 438 w 828"/>
                <a:gd name="T23" fmla="*/ 110 h 825"/>
                <a:gd name="T24" fmla="*/ 471 w 828"/>
                <a:gd name="T25" fmla="*/ 58 h 825"/>
                <a:gd name="T26" fmla="*/ 414 w 828"/>
                <a:gd name="T27" fmla="*/ 0 h 825"/>
                <a:gd name="T28" fmla="*/ 356 w 828"/>
                <a:gd name="T29" fmla="*/ 58 h 825"/>
                <a:gd name="T30" fmla="*/ 390 w 828"/>
                <a:gd name="T31" fmla="*/ 110 h 825"/>
                <a:gd name="T32" fmla="*/ 390 w 828"/>
                <a:gd name="T33" fmla="*/ 166 h 825"/>
                <a:gd name="T34" fmla="*/ 258 w 828"/>
                <a:gd name="T35" fmla="*/ 219 h 825"/>
                <a:gd name="T36" fmla="*/ 221 w 828"/>
                <a:gd name="T37" fmla="*/ 182 h 825"/>
                <a:gd name="T38" fmla="*/ 208 w 828"/>
                <a:gd name="T39" fmla="*/ 121 h 825"/>
                <a:gd name="T40" fmla="*/ 127 w 828"/>
                <a:gd name="T41" fmla="*/ 121 h 825"/>
                <a:gd name="T42" fmla="*/ 127 w 828"/>
                <a:gd name="T43" fmla="*/ 202 h 825"/>
                <a:gd name="T44" fmla="*/ 187 w 828"/>
                <a:gd name="T45" fmla="*/ 216 h 825"/>
                <a:gd name="T46" fmla="*/ 223 w 828"/>
                <a:gd name="T47" fmla="*/ 253 h 825"/>
                <a:gd name="T48" fmla="*/ 165 w 828"/>
                <a:gd name="T49" fmla="*/ 391 h 825"/>
                <a:gd name="T50" fmla="*/ 110 w 828"/>
                <a:gd name="T51" fmla="*/ 391 h 825"/>
                <a:gd name="T52" fmla="*/ 58 w 828"/>
                <a:gd name="T53" fmla="*/ 357 h 825"/>
                <a:gd name="T54" fmla="*/ 0 w 828"/>
                <a:gd name="T55" fmla="*/ 415 h 825"/>
                <a:gd name="T56" fmla="*/ 58 w 828"/>
                <a:gd name="T57" fmla="*/ 472 h 825"/>
                <a:gd name="T58" fmla="*/ 110 w 828"/>
                <a:gd name="T59" fmla="*/ 439 h 825"/>
                <a:gd name="T60" fmla="*/ 165 w 828"/>
                <a:gd name="T61" fmla="*/ 439 h 825"/>
                <a:gd name="T62" fmla="*/ 224 w 828"/>
                <a:gd name="T63" fmla="*/ 577 h 825"/>
                <a:gd name="T64" fmla="*/ 188 w 828"/>
                <a:gd name="T65" fmla="*/ 614 h 825"/>
                <a:gd name="T66" fmla="*/ 127 w 828"/>
                <a:gd name="T67" fmla="*/ 627 h 825"/>
                <a:gd name="T68" fmla="*/ 127 w 828"/>
                <a:gd name="T69" fmla="*/ 708 h 825"/>
                <a:gd name="T70" fmla="*/ 208 w 828"/>
                <a:gd name="T71" fmla="*/ 708 h 825"/>
                <a:gd name="T72" fmla="*/ 222 w 828"/>
                <a:gd name="T73" fmla="*/ 647 h 825"/>
                <a:gd name="T74" fmla="*/ 259 w 828"/>
                <a:gd name="T75" fmla="*/ 610 h 825"/>
                <a:gd name="T76" fmla="*/ 390 w 828"/>
                <a:gd name="T77" fmla="*/ 663 h 825"/>
                <a:gd name="T78" fmla="*/ 390 w 828"/>
                <a:gd name="T79" fmla="*/ 715 h 825"/>
                <a:gd name="T80" fmla="*/ 357 w 828"/>
                <a:gd name="T81" fmla="*/ 767 h 825"/>
                <a:gd name="T82" fmla="*/ 414 w 828"/>
                <a:gd name="T83" fmla="*/ 825 h 825"/>
                <a:gd name="T84" fmla="*/ 472 w 828"/>
                <a:gd name="T85" fmla="*/ 767 h 825"/>
                <a:gd name="T86" fmla="*/ 438 w 828"/>
                <a:gd name="T87" fmla="*/ 715 h 825"/>
                <a:gd name="T88" fmla="*/ 438 w 828"/>
                <a:gd name="T89" fmla="*/ 663 h 825"/>
                <a:gd name="T90" fmla="*/ 572 w 828"/>
                <a:gd name="T91" fmla="*/ 607 h 825"/>
                <a:gd name="T92" fmla="*/ 612 w 828"/>
                <a:gd name="T93" fmla="*/ 647 h 825"/>
                <a:gd name="T94" fmla="*/ 625 w 828"/>
                <a:gd name="T95" fmla="*/ 708 h 825"/>
                <a:gd name="T96" fmla="*/ 706 w 828"/>
                <a:gd name="T97" fmla="*/ 708 h 825"/>
                <a:gd name="T98" fmla="*/ 706 w 828"/>
                <a:gd name="T99" fmla="*/ 627 h 825"/>
                <a:gd name="T100" fmla="*/ 646 w 828"/>
                <a:gd name="T101" fmla="*/ 614 h 825"/>
                <a:gd name="T102" fmla="*/ 606 w 828"/>
                <a:gd name="T103" fmla="*/ 574 h 825"/>
                <a:gd name="T104" fmla="*/ 662 w 828"/>
                <a:gd name="T105" fmla="*/ 438 h 825"/>
                <a:gd name="T106" fmla="*/ 718 w 828"/>
                <a:gd name="T107" fmla="*/ 438 h 825"/>
                <a:gd name="T108" fmla="*/ 770 w 828"/>
                <a:gd name="T109" fmla="*/ 472 h 825"/>
                <a:gd name="T110" fmla="*/ 828 w 828"/>
                <a:gd name="T111" fmla="*/ 414 h 825"/>
                <a:gd name="T112" fmla="*/ 770 w 828"/>
                <a:gd name="T113" fmla="*/ 357 h 825"/>
                <a:gd name="T114" fmla="*/ 414 w 828"/>
                <a:gd name="T115" fmla="*/ 616 h 825"/>
                <a:gd name="T116" fmla="*/ 212 w 828"/>
                <a:gd name="T117" fmla="*/ 414 h 825"/>
                <a:gd name="T118" fmla="*/ 414 w 828"/>
                <a:gd name="T119" fmla="*/ 213 h 825"/>
                <a:gd name="T120" fmla="*/ 615 w 828"/>
                <a:gd name="T121" fmla="*/ 414 h 825"/>
                <a:gd name="T122" fmla="*/ 414 w 828"/>
                <a:gd name="T123" fmla="*/ 616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8" h="825">
                  <a:moveTo>
                    <a:pt x="770" y="357"/>
                  </a:moveTo>
                  <a:cubicBezTo>
                    <a:pt x="747" y="357"/>
                    <a:pt x="727" y="370"/>
                    <a:pt x="718" y="390"/>
                  </a:cubicBezTo>
                  <a:cubicBezTo>
                    <a:pt x="662" y="390"/>
                    <a:pt x="662" y="390"/>
                    <a:pt x="662" y="390"/>
                  </a:cubicBezTo>
                  <a:cubicBezTo>
                    <a:pt x="657" y="339"/>
                    <a:pt x="637" y="293"/>
                    <a:pt x="606" y="255"/>
                  </a:cubicBezTo>
                  <a:cubicBezTo>
                    <a:pt x="646" y="215"/>
                    <a:pt x="646" y="215"/>
                    <a:pt x="646" y="215"/>
                  </a:cubicBezTo>
                  <a:cubicBezTo>
                    <a:pt x="666" y="223"/>
                    <a:pt x="690" y="219"/>
                    <a:pt x="706" y="202"/>
                  </a:cubicBezTo>
                  <a:cubicBezTo>
                    <a:pt x="729" y="180"/>
                    <a:pt x="729" y="143"/>
                    <a:pt x="706" y="121"/>
                  </a:cubicBezTo>
                  <a:cubicBezTo>
                    <a:pt x="684" y="98"/>
                    <a:pt x="647" y="98"/>
                    <a:pt x="625" y="121"/>
                  </a:cubicBezTo>
                  <a:cubicBezTo>
                    <a:pt x="609" y="137"/>
                    <a:pt x="604" y="161"/>
                    <a:pt x="612" y="181"/>
                  </a:cubicBezTo>
                  <a:cubicBezTo>
                    <a:pt x="572" y="221"/>
                    <a:pt x="572" y="221"/>
                    <a:pt x="572" y="221"/>
                  </a:cubicBezTo>
                  <a:cubicBezTo>
                    <a:pt x="535" y="191"/>
                    <a:pt x="488" y="171"/>
                    <a:pt x="438" y="166"/>
                  </a:cubicBezTo>
                  <a:cubicBezTo>
                    <a:pt x="438" y="110"/>
                    <a:pt x="438" y="110"/>
                    <a:pt x="438" y="110"/>
                  </a:cubicBezTo>
                  <a:cubicBezTo>
                    <a:pt x="457" y="101"/>
                    <a:pt x="471" y="81"/>
                    <a:pt x="471" y="58"/>
                  </a:cubicBezTo>
                  <a:cubicBezTo>
                    <a:pt x="471" y="26"/>
                    <a:pt x="445" y="0"/>
                    <a:pt x="414" y="0"/>
                  </a:cubicBezTo>
                  <a:cubicBezTo>
                    <a:pt x="382" y="0"/>
                    <a:pt x="356" y="26"/>
                    <a:pt x="356" y="58"/>
                  </a:cubicBezTo>
                  <a:cubicBezTo>
                    <a:pt x="356" y="81"/>
                    <a:pt x="370" y="101"/>
                    <a:pt x="390" y="110"/>
                  </a:cubicBezTo>
                  <a:cubicBezTo>
                    <a:pt x="390" y="166"/>
                    <a:pt x="390" y="166"/>
                    <a:pt x="390" y="166"/>
                  </a:cubicBezTo>
                  <a:cubicBezTo>
                    <a:pt x="340" y="170"/>
                    <a:pt x="295" y="190"/>
                    <a:pt x="258" y="219"/>
                  </a:cubicBezTo>
                  <a:cubicBezTo>
                    <a:pt x="221" y="182"/>
                    <a:pt x="221" y="182"/>
                    <a:pt x="221" y="182"/>
                  </a:cubicBezTo>
                  <a:cubicBezTo>
                    <a:pt x="229" y="162"/>
                    <a:pt x="225" y="137"/>
                    <a:pt x="208" y="121"/>
                  </a:cubicBezTo>
                  <a:cubicBezTo>
                    <a:pt x="186" y="98"/>
                    <a:pt x="149" y="98"/>
                    <a:pt x="127" y="121"/>
                  </a:cubicBezTo>
                  <a:cubicBezTo>
                    <a:pt x="105" y="143"/>
                    <a:pt x="105" y="180"/>
                    <a:pt x="127" y="202"/>
                  </a:cubicBezTo>
                  <a:cubicBezTo>
                    <a:pt x="143" y="218"/>
                    <a:pt x="166" y="223"/>
                    <a:pt x="187" y="216"/>
                  </a:cubicBezTo>
                  <a:cubicBezTo>
                    <a:pt x="223" y="253"/>
                    <a:pt x="223" y="253"/>
                    <a:pt x="223" y="253"/>
                  </a:cubicBezTo>
                  <a:cubicBezTo>
                    <a:pt x="191" y="291"/>
                    <a:pt x="170" y="338"/>
                    <a:pt x="165" y="391"/>
                  </a:cubicBezTo>
                  <a:cubicBezTo>
                    <a:pt x="110" y="391"/>
                    <a:pt x="110" y="391"/>
                    <a:pt x="110" y="391"/>
                  </a:cubicBezTo>
                  <a:cubicBezTo>
                    <a:pt x="101" y="371"/>
                    <a:pt x="81" y="357"/>
                    <a:pt x="58" y="357"/>
                  </a:cubicBezTo>
                  <a:cubicBezTo>
                    <a:pt x="26" y="357"/>
                    <a:pt x="0" y="383"/>
                    <a:pt x="0" y="415"/>
                  </a:cubicBezTo>
                  <a:cubicBezTo>
                    <a:pt x="0" y="446"/>
                    <a:pt x="26" y="472"/>
                    <a:pt x="58" y="472"/>
                  </a:cubicBezTo>
                  <a:cubicBezTo>
                    <a:pt x="81" y="472"/>
                    <a:pt x="101" y="458"/>
                    <a:pt x="110" y="439"/>
                  </a:cubicBezTo>
                  <a:cubicBezTo>
                    <a:pt x="165" y="439"/>
                    <a:pt x="165" y="439"/>
                    <a:pt x="165" y="439"/>
                  </a:cubicBezTo>
                  <a:cubicBezTo>
                    <a:pt x="170" y="491"/>
                    <a:pt x="192" y="539"/>
                    <a:pt x="224" y="577"/>
                  </a:cubicBezTo>
                  <a:cubicBezTo>
                    <a:pt x="188" y="614"/>
                    <a:pt x="188" y="614"/>
                    <a:pt x="188" y="614"/>
                  </a:cubicBezTo>
                  <a:cubicBezTo>
                    <a:pt x="167" y="606"/>
                    <a:pt x="143" y="610"/>
                    <a:pt x="127" y="627"/>
                  </a:cubicBezTo>
                  <a:cubicBezTo>
                    <a:pt x="105" y="649"/>
                    <a:pt x="105" y="686"/>
                    <a:pt x="127" y="708"/>
                  </a:cubicBezTo>
                  <a:cubicBezTo>
                    <a:pt x="149" y="731"/>
                    <a:pt x="186" y="731"/>
                    <a:pt x="208" y="708"/>
                  </a:cubicBezTo>
                  <a:cubicBezTo>
                    <a:pt x="225" y="692"/>
                    <a:pt x="229" y="668"/>
                    <a:pt x="222" y="647"/>
                  </a:cubicBezTo>
                  <a:cubicBezTo>
                    <a:pt x="259" y="610"/>
                    <a:pt x="259" y="610"/>
                    <a:pt x="259" y="610"/>
                  </a:cubicBezTo>
                  <a:cubicBezTo>
                    <a:pt x="296" y="639"/>
                    <a:pt x="341" y="658"/>
                    <a:pt x="390" y="663"/>
                  </a:cubicBezTo>
                  <a:cubicBezTo>
                    <a:pt x="390" y="715"/>
                    <a:pt x="390" y="715"/>
                    <a:pt x="390" y="715"/>
                  </a:cubicBezTo>
                  <a:cubicBezTo>
                    <a:pt x="371" y="724"/>
                    <a:pt x="357" y="744"/>
                    <a:pt x="357" y="767"/>
                  </a:cubicBezTo>
                  <a:cubicBezTo>
                    <a:pt x="357" y="799"/>
                    <a:pt x="383" y="825"/>
                    <a:pt x="414" y="825"/>
                  </a:cubicBezTo>
                  <a:cubicBezTo>
                    <a:pt x="446" y="825"/>
                    <a:pt x="472" y="799"/>
                    <a:pt x="472" y="767"/>
                  </a:cubicBezTo>
                  <a:cubicBezTo>
                    <a:pt x="472" y="744"/>
                    <a:pt x="458" y="724"/>
                    <a:pt x="438" y="715"/>
                  </a:cubicBezTo>
                  <a:cubicBezTo>
                    <a:pt x="438" y="663"/>
                    <a:pt x="438" y="663"/>
                    <a:pt x="438" y="663"/>
                  </a:cubicBezTo>
                  <a:cubicBezTo>
                    <a:pt x="489" y="658"/>
                    <a:pt x="534" y="638"/>
                    <a:pt x="572" y="607"/>
                  </a:cubicBezTo>
                  <a:cubicBezTo>
                    <a:pt x="612" y="647"/>
                    <a:pt x="612" y="647"/>
                    <a:pt x="612" y="647"/>
                  </a:cubicBezTo>
                  <a:cubicBezTo>
                    <a:pt x="604" y="668"/>
                    <a:pt x="609" y="692"/>
                    <a:pt x="625" y="708"/>
                  </a:cubicBezTo>
                  <a:cubicBezTo>
                    <a:pt x="647" y="731"/>
                    <a:pt x="684" y="731"/>
                    <a:pt x="706" y="708"/>
                  </a:cubicBezTo>
                  <a:cubicBezTo>
                    <a:pt x="729" y="686"/>
                    <a:pt x="729" y="649"/>
                    <a:pt x="706" y="627"/>
                  </a:cubicBezTo>
                  <a:cubicBezTo>
                    <a:pt x="690" y="610"/>
                    <a:pt x="666" y="606"/>
                    <a:pt x="646" y="614"/>
                  </a:cubicBezTo>
                  <a:cubicBezTo>
                    <a:pt x="606" y="574"/>
                    <a:pt x="606" y="574"/>
                    <a:pt x="606" y="574"/>
                  </a:cubicBezTo>
                  <a:cubicBezTo>
                    <a:pt x="637" y="536"/>
                    <a:pt x="657" y="489"/>
                    <a:pt x="662" y="438"/>
                  </a:cubicBezTo>
                  <a:cubicBezTo>
                    <a:pt x="718" y="438"/>
                    <a:pt x="718" y="438"/>
                    <a:pt x="718" y="438"/>
                  </a:cubicBezTo>
                  <a:cubicBezTo>
                    <a:pt x="727" y="458"/>
                    <a:pt x="747" y="472"/>
                    <a:pt x="770" y="472"/>
                  </a:cubicBezTo>
                  <a:cubicBezTo>
                    <a:pt x="802" y="472"/>
                    <a:pt x="828" y="446"/>
                    <a:pt x="828" y="414"/>
                  </a:cubicBezTo>
                  <a:cubicBezTo>
                    <a:pt x="828" y="382"/>
                    <a:pt x="802" y="357"/>
                    <a:pt x="770" y="357"/>
                  </a:cubicBezTo>
                  <a:close/>
                  <a:moveTo>
                    <a:pt x="414" y="616"/>
                  </a:moveTo>
                  <a:cubicBezTo>
                    <a:pt x="302" y="616"/>
                    <a:pt x="212" y="525"/>
                    <a:pt x="212" y="414"/>
                  </a:cubicBezTo>
                  <a:cubicBezTo>
                    <a:pt x="212" y="303"/>
                    <a:pt x="302" y="213"/>
                    <a:pt x="414" y="213"/>
                  </a:cubicBezTo>
                  <a:cubicBezTo>
                    <a:pt x="525" y="213"/>
                    <a:pt x="615" y="303"/>
                    <a:pt x="615" y="414"/>
                  </a:cubicBezTo>
                  <a:cubicBezTo>
                    <a:pt x="615" y="525"/>
                    <a:pt x="525" y="616"/>
                    <a:pt x="414" y="616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254000" prstMaterial="softEdge">
              <a:contourClr>
                <a:schemeClr val="tx1"/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GB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="" xmlns:a16="http://schemas.microsoft.com/office/drawing/2014/main" id="{BD0C2582-1023-4630-A503-1959BA24B17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1800000">
              <a:off x="7922608" y="1676307"/>
              <a:ext cx="109022" cy="108638"/>
            </a:xfrm>
            <a:custGeom>
              <a:avLst/>
              <a:gdLst>
                <a:gd name="T0" fmla="*/ 770 w 828"/>
                <a:gd name="T1" fmla="*/ 357 h 825"/>
                <a:gd name="T2" fmla="*/ 718 w 828"/>
                <a:gd name="T3" fmla="*/ 390 h 825"/>
                <a:gd name="T4" fmla="*/ 662 w 828"/>
                <a:gd name="T5" fmla="*/ 390 h 825"/>
                <a:gd name="T6" fmla="*/ 606 w 828"/>
                <a:gd name="T7" fmla="*/ 255 h 825"/>
                <a:gd name="T8" fmla="*/ 646 w 828"/>
                <a:gd name="T9" fmla="*/ 215 h 825"/>
                <a:gd name="T10" fmla="*/ 706 w 828"/>
                <a:gd name="T11" fmla="*/ 202 h 825"/>
                <a:gd name="T12" fmla="*/ 706 w 828"/>
                <a:gd name="T13" fmla="*/ 121 h 825"/>
                <a:gd name="T14" fmla="*/ 625 w 828"/>
                <a:gd name="T15" fmla="*/ 121 h 825"/>
                <a:gd name="T16" fmla="*/ 612 w 828"/>
                <a:gd name="T17" fmla="*/ 181 h 825"/>
                <a:gd name="T18" fmla="*/ 572 w 828"/>
                <a:gd name="T19" fmla="*/ 221 h 825"/>
                <a:gd name="T20" fmla="*/ 438 w 828"/>
                <a:gd name="T21" fmla="*/ 166 h 825"/>
                <a:gd name="T22" fmla="*/ 438 w 828"/>
                <a:gd name="T23" fmla="*/ 110 h 825"/>
                <a:gd name="T24" fmla="*/ 471 w 828"/>
                <a:gd name="T25" fmla="*/ 58 h 825"/>
                <a:gd name="T26" fmla="*/ 414 w 828"/>
                <a:gd name="T27" fmla="*/ 0 h 825"/>
                <a:gd name="T28" fmla="*/ 356 w 828"/>
                <a:gd name="T29" fmla="*/ 58 h 825"/>
                <a:gd name="T30" fmla="*/ 390 w 828"/>
                <a:gd name="T31" fmla="*/ 110 h 825"/>
                <a:gd name="T32" fmla="*/ 390 w 828"/>
                <a:gd name="T33" fmla="*/ 166 h 825"/>
                <a:gd name="T34" fmla="*/ 258 w 828"/>
                <a:gd name="T35" fmla="*/ 219 h 825"/>
                <a:gd name="T36" fmla="*/ 221 w 828"/>
                <a:gd name="T37" fmla="*/ 182 h 825"/>
                <a:gd name="T38" fmla="*/ 208 w 828"/>
                <a:gd name="T39" fmla="*/ 121 h 825"/>
                <a:gd name="T40" fmla="*/ 127 w 828"/>
                <a:gd name="T41" fmla="*/ 121 h 825"/>
                <a:gd name="T42" fmla="*/ 127 w 828"/>
                <a:gd name="T43" fmla="*/ 202 h 825"/>
                <a:gd name="T44" fmla="*/ 187 w 828"/>
                <a:gd name="T45" fmla="*/ 216 h 825"/>
                <a:gd name="T46" fmla="*/ 223 w 828"/>
                <a:gd name="T47" fmla="*/ 253 h 825"/>
                <a:gd name="T48" fmla="*/ 165 w 828"/>
                <a:gd name="T49" fmla="*/ 391 h 825"/>
                <a:gd name="T50" fmla="*/ 110 w 828"/>
                <a:gd name="T51" fmla="*/ 391 h 825"/>
                <a:gd name="T52" fmla="*/ 58 w 828"/>
                <a:gd name="T53" fmla="*/ 357 h 825"/>
                <a:gd name="T54" fmla="*/ 0 w 828"/>
                <a:gd name="T55" fmla="*/ 415 h 825"/>
                <a:gd name="T56" fmla="*/ 58 w 828"/>
                <a:gd name="T57" fmla="*/ 472 h 825"/>
                <a:gd name="T58" fmla="*/ 110 w 828"/>
                <a:gd name="T59" fmla="*/ 439 h 825"/>
                <a:gd name="T60" fmla="*/ 165 w 828"/>
                <a:gd name="T61" fmla="*/ 439 h 825"/>
                <a:gd name="T62" fmla="*/ 224 w 828"/>
                <a:gd name="T63" fmla="*/ 577 h 825"/>
                <a:gd name="T64" fmla="*/ 188 w 828"/>
                <a:gd name="T65" fmla="*/ 614 h 825"/>
                <a:gd name="T66" fmla="*/ 127 w 828"/>
                <a:gd name="T67" fmla="*/ 627 h 825"/>
                <a:gd name="T68" fmla="*/ 127 w 828"/>
                <a:gd name="T69" fmla="*/ 708 h 825"/>
                <a:gd name="T70" fmla="*/ 208 w 828"/>
                <a:gd name="T71" fmla="*/ 708 h 825"/>
                <a:gd name="T72" fmla="*/ 222 w 828"/>
                <a:gd name="T73" fmla="*/ 647 h 825"/>
                <a:gd name="T74" fmla="*/ 259 w 828"/>
                <a:gd name="T75" fmla="*/ 610 h 825"/>
                <a:gd name="T76" fmla="*/ 390 w 828"/>
                <a:gd name="T77" fmla="*/ 663 h 825"/>
                <a:gd name="T78" fmla="*/ 390 w 828"/>
                <a:gd name="T79" fmla="*/ 715 h 825"/>
                <a:gd name="T80" fmla="*/ 357 w 828"/>
                <a:gd name="T81" fmla="*/ 767 h 825"/>
                <a:gd name="T82" fmla="*/ 414 w 828"/>
                <a:gd name="T83" fmla="*/ 825 h 825"/>
                <a:gd name="T84" fmla="*/ 472 w 828"/>
                <a:gd name="T85" fmla="*/ 767 h 825"/>
                <a:gd name="T86" fmla="*/ 438 w 828"/>
                <a:gd name="T87" fmla="*/ 715 h 825"/>
                <a:gd name="T88" fmla="*/ 438 w 828"/>
                <a:gd name="T89" fmla="*/ 663 h 825"/>
                <a:gd name="T90" fmla="*/ 572 w 828"/>
                <a:gd name="T91" fmla="*/ 607 h 825"/>
                <a:gd name="T92" fmla="*/ 612 w 828"/>
                <a:gd name="T93" fmla="*/ 647 h 825"/>
                <a:gd name="T94" fmla="*/ 625 w 828"/>
                <a:gd name="T95" fmla="*/ 708 h 825"/>
                <a:gd name="T96" fmla="*/ 706 w 828"/>
                <a:gd name="T97" fmla="*/ 708 h 825"/>
                <a:gd name="T98" fmla="*/ 706 w 828"/>
                <a:gd name="T99" fmla="*/ 627 h 825"/>
                <a:gd name="T100" fmla="*/ 646 w 828"/>
                <a:gd name="T101" fmla="*/ 614 h 825"/>
                <a:gd name="T102" fmla="*/ 606 w 828"/>
                <a:gd name="T103" fmla="*/ 574 h 825"/>
                <a:gd name="T104" fmla="*/ 662 w 828"/>
                <a:gd name="T105" fmla="*/ 438 h 825"/>
                <a:gd name="T106" fmla="*/ 718 w 828"/>
                <a:gd name="T107" fmla="*/ 438 h 825"/>
                <a:gd name="T108" fmla="*/ 770 w 828"/>
                <a:gd name="T109" fmla="*/ 472 h 825"/>
                <a:gd name="T110" fmla="*/ 828 w 828"/>
                <a:gd name="T111" fmla="*/ 414 h 825"/>
                <a:gd name="T112" fmla="*/ 770 w 828"/>
                <a:gd name="T113" fmla="*/ 357 h 825"/>
                <a:gd name="T114" fmla="*/ 414 w 828"/>
                <a:gd name="T115" fmla="*/ 616 h 825"/>
                <a:gd name="T116" fmla="*/ 212 w 828"/>
                <a:gd name="T117" fmla="*/ 414 h 825"/>
                <a:gd name="T118" fmla="*/ 414 w 828"/>
                <a:gd name="T119" fmla="*/ 213 h 825"/>
                <a:gd name="T120" fmla="*/ 615 w 828"/>
                <a:gd name="T121" fmla="*/ 414 h 825"/>
                <a:gd name="T122" fmla="*/ 414 w 828"/>
                <a:gd name="T123" fmla="*/ 616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8" h="825">
                  <a:moveTo>
                    <a:pt x="770" y="357"/>
                  </a:moveTo>
                  <a:cubicBezTo>
                    <a:pt x="747" y="357"/>
                    <a:pt x="727" y="370"/>
                    <a:pt x="718" y="390"/>
                  </a:cubicBezTo>
                  <a:cubicBezTo>
                    <a:pt x="662" y="390"/>
                    <a:pt x="662" y="390"/>
                    <a:pt x="662" y="390"/>
                  </a:cubicBezTo>
                  <a:cubicBezTo>
                    <a:pt x="657" y="339"/>
                    <a:pt x="637" y="293"/>
                    <a:pt x="606" y="255"/>
                  </a:cubicBezTo>
                  <a:cubicBezTo>
                    <a:pt x="646" y="215"/>
                    <a:pt x="646" y="215"/>
                    <a:pt x="646" y="215"/>
                  </a:cubicBezTo>
                  <a:cubicBezTo>
                    <a:pt x="666" y="223"/>
                    <a:pt x="690" y="219"/>
                    <a:pt x="706" y="202"/>
                  </a:cubicBezTo>
                  <a:cubicBezTo>
                    <a:pt x="729" y="180"/>
                    <a:pt x="729" y="143"/>
                    <a:pt x="706" y="121"/>
                  </a:cubicBezTo>
                  <a:cubicBezTo>
                    <a:pt x="684" y="98"/>
                    <a:pt x="647" y="98"/>
                    <a:pt x="625" y="121"/>
                  </a:cubicBezTo>
                  <a:cubicBezTo>
                    <a:pt x="609" y="137"/>
                    <a:pt x="604" y="161"/>
                    <a:pt x="612" y="181"/>
                  </a:cubicBezTo>
                  <a:cubicBezTo>
                    <a:pt x="572" y="221"/>
                    <a:pt x="572" y="221"/>
                    <a:pt x="572" y="221"/>
                  </a:cubicBezTo>
                  <a:cubicBezTo>
                    <a:pt x="535" y="191"/>
                    <a:pt x="488" y="171"/>
                    <a:pt x="438" y="166"/>
                  </a:cubicBezTo>
                  <a:cubicBezTo>
                    <a:pt x="438" y="110"/>
                    <a:pt x="438" y="110"/>
                    <a:pt x="438" y="110"/>
                  </a:cubicBezTo>
                  <a:cubicBezTo>
                    <a:pt x="457" y="101"/>
                    <a:pt x="471" y="81"/>
                    <a:pt x="471" y="58"/>
                  </a:cubicBezTo>
                  <a:cubicBezTo>
                    <a:pt x="471" y="26"/>
                    <a:pt x="445" y="0"/>
                    <a:pt x="414" y="0"/>
                  </a:cubicBezTo>
                  <a:cubicBezTo>
                    <a:pt x="382" y="0"/>
                    <a:pt x="356" y="26"/>
                    <a:pt x="356" y="58"/>
                  </a:cubicBezTo>
                  <a:cubicBezTo>
                    <a:pt x="356" y="81"/>
                    <a:pt x="370" y="101"/>
                    <a:pt x="390" y="110"/>
                  </a:cubicBezTo>
                  <a:cubicBezTo>
                    <a:pt x="390" y="166"/>
                    <a:pt x="390" y="166"/>
                    <a:pt x="390" y="166"/>
                  </a:cubicBezTo>
                  <a:cubicBezTo>
                    <a:pt x="340" y="170"/>
                    <a:pt x="295" y="190"/>
                    <a:pt x="258" y="219"/>
                  </a:cubicBezTo>
                  <a:cubicBezTo>
                    <a:pt x="221" y="182"/>
                    <a:pt x="221" y="182"/>
                    <a:pt x="221" y="182"/>
                  </a:cubicBezTo>
                  <a:cubicBezTo>
                    <a:pt x="229" y="162"/>
                    <a:pt x="225" y="137"/>
                    <a:pt x="208" y="121"/>
                  </a:cubicBezTo>
                  <a:cubicBezTo>
                    <a:pt x="186" y="98"/>
                    <a:pt x="149" y="98"/>
                    <a:pt x="127" y="121"/>
                  </a:cubicBezTo>
                  <a:cubicBezTo>
                    <a:pt x="105" y="143"/>
                    <a:pt x="105" y="180"/>
                    <a:pt x="127" y="202"/>
                  </a:cubicBezTo>
                  <a:cubicBezTo>
                    <a:pt x="143" y="218"/>
                    <a:pt x="166" y="223"/>
                    <a:pt x="187" y="216"/>
                  </a:cubicBezTo>
                  <a:cubicBezTo>
                    <a:pt x="223" y="253"/>
                    <a:pt x="223" y="253"/>
                    <a:pt x="223" y="253"/>
                  </a:cubicBezTo>
                  <a:cubicBezTo>
                    <a:pt x="191" y="291"/>
                    <a:pt x="170" y="338"/>
                    <a:pt x="165" y="391"/>
                  </a:cubicBezTo>
                  <a:cubicBezTo>
                    <a:pt x="110" y="391"/>
                    <a:pt x="110" y="391"/>
                    <a:pt x="110" y="391"/>
                  </a:cubicBezTo>
                  <a:cubicBezTo>
                    <a:pt x="101" y="371"/>
                    <a:pt x="81" y="357"/>
                    <a:pt x="58" y="357"/>
                  </a:cubicBezTo>
                  <a:cubicBezTo>
                    <a:pt x="26" y="357"/>
                    <a:pt x="0" y="383"/>
                    <a:pt x="0" y="415"/>
                  </a:cubicBezTo>
                  <a:cubicBezTo>
                    <a:pt x="0" y="446"/>
                    <a:pt x="26" y="472"/>
                    <a:pt x="58" y="472"/>
                  </a:cubicBezTo>
                  <a:cubicBezTo>
                    <a:pt x="81" y="472"/>
                    <a:pt x="101" y="458"/>
                    <a:pt x="110" y="439"/>
                  </a:cubicBezTo>
                  <a:cubicBezTo>
                    <a:pt x="165" y="439"/>
                    <a:pt x="165" y="439"/>
                    <a:pt x="165" y="439"/>
                  </a:cubicBezTo>
                  <a:cubicBezTo>
                    <a:pt x="170" y="491"/>
                    <a:pt x="192" y="539"/>
                    <a:pt x="224" y="577"/>
                  </a:cubicBezTo>
                  <a:cubicBezTo>
                    <a:pt x="188" y="614"/>
                    <a:pt x="188" y="614"/>
                    <a:pt x="188" y="614"/>
                  </a:cubicBezTo>
                  <a:cubicBezTo>
                    <a:pt x="167" y="606"/>
                    <a:pt x="143" y="610"/>
                    <a:pt x="127" y="627"/>
                  </a:cubicBezTo>
                  <a:cubicBezTo>
                    <a:pt x="105" y="649"/>
                    <a:pt x="105" y="686"/>
                    <a:pt x="127" y="708"/>
                  </a:cubicBezTo>
                  <a:cubicBezTo>
                    <a:pt x="149" y="731"/>
                    <a:pt x="186" y="731"/>
                    <a:pt x="208" y="708"/>
                  </a:cubicBezTo>
                  <a:cubicBezTo>
                    <a:pt x="225" y="692"/>
                    <a:pt x="229" y="668"/>
                    <a:pt x="222" y="647"/>
                  </a:cubicBezTo>
                  <a:cubicBezTo>
                    <a:pt x="259" y="610"/>
                    <a:pt x="259" y="610"/>
                    <a:pt x="259" y="610"/>
                  </a:cubicBezTo>
                  <a:cubicBezTo>
                    <a:pt x="296" y="639"/>
                    <a:pt x="341" y="658"/>
                    <a:pt x="390" y="663"/>
                  </a:cubicBezTo>
                  <a:cubicBezTo>
                    <a:pt x="390" y="715"/>
                    <a:pt x="390" y="715"/>
                    <a:pt x="390" y="715"/>
                  </a:cubicBezTo>
                  <a:cubicBezTo>
                    <a:pt x="371" y="724"/>
                    <a:pt x="357" y="744"/>
                    <a:pt x="357" y="767"/>
                  </a:cubicBezTo>
                  <a:cubicBezTo>
                    <a:pt x="357" y="799"/>
                    <a:pt x="383" y="825"/>
                    <a:pt x="414" y="825"/>
                  </a:cubicBezTo>
                  <a:cubicBezTo>
                    <a:pt x="446" y="825"/>
                    <a:pt x="472" y="799"/>
                    <a:pt x="472" y="767"/>
                  </a:cubicBezTo>
                  <a:cubicBezTo>
                    <a:pt x="472" y="744"/>
                    <a:pt x="458" y="724"/>
                    <a:pt x="438" y="715"/>
                  </a:cubicBezTo>
                  <a:cubicBezTo>
                    <a:pt x="438" y="663"/>
                    <a:pt x="438" y="663"/>
                    <a:pt x="438" y="663"/>
                  </a:cubicBezTo>
                  <a:cubicBezTo>
                    <a:pt x="489" y="658"/>
                    <a:pt x="534" y="638"/>
                    <a:pt x="572" y="607"/>
                  </a:cubicBezTo>
                  <a:cubicBezTo>
                    <a:pt x="612" y="647"/>
                    <a:pt x="612" y="647"/>
                    <a:pt x="612" y="647"/>
                  </a:cubicBezTo>
                  <a:cubicBezTo>
                    <a:pt x="604" y="668"/>
                    <a:pt x="609" y="692"/>
                    <a:pt x="625" y="708"/>
                  </a:cubicBezTo>
                  <a:cubicBezTo>
                    <a:pt x="647" y="731"/>
                    <a:pt x="684" y="731"/>
                    <a:pt x="706" y="708"/>
                  </a:cubicBezTo>
                  <a:cubicBezTo>
                    <a:pt x="729" y="686"/>
                    <a:pt x="729" y="649"/>
                    <a:pt x="706" y="627"/>
                  </a:cubicBezTo>
                  <a:cubicBezTo>
                    <a:pt x="690" y="610"/>
                    <a:pt x="666" y="606"/>
                    <a:pt x="646" y="614"/>
                  </a:cubicBezTo>
                  <a:cubicBezTo>
                    <a:pt x="606" y="574"/>
                    <a:pt x="606" y="574"/>
                    <a:pt x="606" y="574"/>
                  </a:cubicBezTo>
                  <a:cubicBezTo>
                    <a:pt x="637" y="536"/>
                    <a:pt x="657" y="489"/>
                    <a:pt x="662" y="438"/>
                  </a:cubicBezTo>
                  <a:cubicBezTo>
                    <a:pt x="718" y="438"/>
                    <a:pt x="718" y="438"/>
                    <a:pt x="718" y="438"/>
                  </a:cubicBezTo>
                  <a:cubicBezTo>
                    <a:pt x="727" y="458"/>
                    <a:pt x="747" y="472"/>
                    <a:pt x="770" y="472"/>
                  </a:cubicBezTo>
                  <a:cubicBezTo>
                    <a:pt x="802" y="472"/>
                    <a:pt x="828" y="446"/>
                    <a:pt x="828" y="414"/>
                  </a:cubicBezTo>
                  <a:cubicBezTo>
                    <a:pt x="828" y="382"/>
                    <a:pt x="802" y="357"/>
                    <a:pt x="770" y="357"/>
                  </a:cubicBezTo>
                  <a:close/>
                  <a:moveTo>
                    <a:pt x="414" y="616"/>
                  </a:moveTo>
                  <a:cubicBezTo>
                    <a:pt x="302" y="616"/>
                    <a:pt x="212" y="525"/>
                    <a:pt x="212" y="414"/>
                  </a:cubicBezTo>
                  <a:cubicBezTo>
                    <a:pt x="212" y="303"/>
                    <a:pt x="302" y="213"/>
                    <a:pt x="414" y="213"/>
                  </a:cubicBezTo>
                  <a:cubicBezTo>
                    <a:pt x="525" y="213"/>
                    <a:pt x="615" y="303"/>
                    <a:pt x="615" y="414"/>
                  </a:cubicBezTo>
                  <a:cubicBezTo>
                    <a:pt x="615" y="525"/>
                    <a:pt x="525" y="616"/>
                    <a:pt x="414" y="616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254000" prstMaterial="softEdge">
              <a:contourClr>
                <a:schemeClr val="tx1"/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GB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="" xmlns:a16="http://schemas.microsoft.com/office/drawing/2014/main" id="{673A87DB-DAB3-49DD-A482-A22EF0DD2EE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1800000">
              <a:off x="7059277" y="1848980"/>
              <a:ext cx="215964" cy="215204"/>
            </a:xfrm>
            <a:custGeom>
              <a:avLst/>
              <a:gdLst>
                <a:gd name="T0" fmla="*/ 770 w 828"/>
                <a:gd name="T1" fmla="*/ 357 h 825"/>
                <a:gd name="T2" fmla="*/ 718 w 828"/>
                <a:gd name="T3" fmla="*/ 390 h 825"/>
                <a:gd name="T4" fmla="*/ 662 w 828"/>
                <a:gd name="T5" fmla="*/ 390 h 825"/>
                <a:gd name="T6" fmla="*/ 606 w 828"/>
                <a:gd name="T7" fmla="*/ 255 h 825"/>
                <a:gd name="T8" fmla="*/ 646 w 828"/>
                <a:gd name="T9" fmla="*/ 215 h 825"/>
                <a:gd name="T10" fmla="*/ 706 w 828"/>
                <a:gd name="T11" fmla="*/ 202 h 825"/>
                <a:gd name="T12" fmla="*/ 706 w 828"/>
                <a:gd name="T13" fmla="*/ 121 h 825"/>
                <a:gd name="T14" fmla="*/ 625 w 828"/>
                <a:gd name="T15" fmla="*/ 121 h 825"/>
                <a:gd name="T16" fmla="*/ 612 w 828"/>
                <a:gd name="T17" fmla="*/ 181 h 825"/>
                <a:gd name="T18" fmla="*/ 572 w 828"/>
                <a:gd name="T19" fmla="*/ 221 h 825"/>
                <a:gd name="T20" fmla="*/ 438 w 828"/>
                <a:gd name="T21" fmla="*/ 166 h 825"/>
                <a:gd name="T22" fmla="*/ 438 w 828"/>
                <a:gd name="T23" fmla="*/ 110 h 825"/>
                <a:gd name="T24" fmla="*/ 471 w 828"/>
                <a:gd name="T25" fmla="*/ 58 h 825"/>
                <a:gd name="T26" fmla="*/ 414 w 828"/>
                <a:gd name="T27" fmla="*/ 0 h 825"/>
                <a:gd name="T28" fmla="*/ 356 w 828"/>
                <a:gd name="T29" fmla="*/ 58 h 825"/>
                <a:gd name="T30" fmla="*/ 390 w 828"/>
                <a:gd name="T31" fmla="*/ 110 h 825"/>
                <a:gd name="T32" fmla="*/ 390 w 828"/>
                <a:gd name="T33" fmla="*/ 166 h 825"/>
                <a:gd name="T34" fmla="*/ 258 w 828"/>
                <a:gd name="T35" fmla="*/ 219 h 825"/>
                <a:gd name="T36" fmla="*/ 221 w 828"/>
                <a:gd name="T37" fmla="*/ 182 h 825"/>
                <a:gd name="T38" fmla="*/ 208 w 828"/>
                <a:gd name="T39" fmla="*/ 121 h 825"/>
                <a:gd name="T40" fmla="*/ 127 w 828"/>
                <a:gd name="T41" fmla="*/ 121 h 825"/>
                <a:gd name="T42" fmla="*/ 127 w 828"/>
                <a:gd name="T43" fmla="*/ 202 h 825"/>
                <a:gd name="T44" fmla="*/ 187 w 828"/>
                <a:gd name="T45" fmla="*/ 216 h 825"/>
                <a:gd name="T46" fmla="*/ 223 w 828"/>
                <a:gd name="T47" fmla="*/ 253 h 825"/>
                <a:gd name="T48" fmla="*/ 165 w 828"/>
                <a:gd name="T49" fmla="*/ 391 h 825"/>
                <a:gd name="T50" fmla="*/ 110 w 828"/>
                <a:gd name="T51" fmla="*/ 391 h 825"/>
                <a:gd name="T52" fmla="*/ 58 w 828"/>
                <a:gd name="T53" fmla="*/ 357 h 825"/>
                <a:gd name="T54" fmla="*/ 0 w 828"/>
                <a:gd name="T55" fmla="*/ 415 h 825"/>
                <a:gd name="T56" fmla="*/ 58 w 828"/>
                <a:gd name="T57" fmla="*/ 472 h 825"/>
                <a:gd name="T58" fmla="*/ 110 w 828"/>
                <a:gd name="T59" fmla="*/ 439 h 825"/>
                <a:gd name="T60" fmla="*/ 165 w 828"/>
                <a:gd name="T61" fmla="*/ 439 h 825"/>
                <a:gd name="T62" fmla="*/ 224 w 828"/>
                <a:gd name="T63" fmla="*/ 577 h 825"/>
                <a:gd name="T64" fmla="*/ 188 w 828"/>
                <a:gd name="T65" fmla="*/ 614 h 825"/>
                <a:gd name="T66" fmla="*/ 127 w 828"/>
                <a:gd name="T67" fmla="*/ 627 h 825"/>
                <a:gd name="T68" fmla="*/ 127 w 828"/>
                <a:gd name="T69" fmla="*/ 708 h 825"/>
                <a:gd name="T70" fmla="*/ 208 w 828"/>
                <a:gd name="T71" fmla="*/ 708 h 825"/>
                <a:gd name="T72" fmla="*/ 222 w 828"/>
                <a:gd name="T73" fmla="*/ 647 h 825"/>
                <a:gd name="T74" fmla="*/ 259 w 828"/>
                <a:gd name="T75" fmla="*/ 610 h 825"/>
                <a:gd name="T76" fmla="*/ 390 w 828"/>
                <a:gd name="T77" fmla="*/ 663 h 825"/>
                <a:gd name="T78" fmla="*/ 390 w 828"/>
                <a:gd name="T79" fmla="*/ 715 h 825"/>
                <a:gd name="T80" fmla="*/ 357 w 828"/>
                <a:gd name="T81" fmla="*/ 767 h 825"/>
                <a:gd name="T82" fmla="*/ 414 w 828"/>
                <a:gd name="T83" fmla="*/ 825 h 825"/>
                <a:gd name="T84" fmla="*/ 472 w 828"/>
                <a:gd name="T85" fmla="*/ 767 h 825"/>
                <a:gd name="T86" fmla="*/ 438 w 828"/>
                <a:gd name="T87" fmla="*/ 715 h 825"/>
                <a:gd name="T88" fmla="*/ 438 w 828"/>
                <a:gd name="T89" fmla="*/ 663 h 825"/>
                <a:gd name="T90" fmla="*/ 572 w 828"/>
                <a:gd name="T91" fmla="*/ 607 h 825"/>
                <a:gd name="T92" fmla="*/ 612 w 828"/>
                <a:gd name="T93" fmla="*/ 647 h 825"/>
                <a:gd name="T94" fmla="*/ 625 w 828"/>
                <a:gd name="T95" fmla="*/ 708 h 825"/>
                <a:gd name="T96" fmla="*/ 706 w 828"/>
                <a:gd name="T97" fmla="*/ 708 h 825"/>
                <a:gd name="T98" fmla="*/ 706 w 828"/>
                <a:gd name="T99" fmla="*/ 627 h 825"/>
                <a:gd name="T100" fmla="*/ 646 w 828"/>
                <a:gd name="T101" fmla="*/ 614 h 825"/>
                <a:gd name="T102" fmla="*/ 606 w 828"/>
                <a:gd name="T103" fmla="*/ 574 h 825"/>
                <a:gd name="T104" fmla="*/ 662 w 828"/>
                <a:gd name="T105" fmla="*/ 438 h 825"/>
                <a:gd name="T106" fmla="*/ 718 w 828"/>
                <a:gd name="T107" fmla="*/ 438 h 825"/>
                <a:gd name="T108" fmla="*/ 770 w 828"/>
                <a:gd name="T109" fmla="*/ 472 h 825"/>
                <a:gd name="T110" fmla="*/ 828 w 828"/>
                <a:gd name="T111" fmla="*/ 414 h 825"/>
                <a:gd name="T112" fmla="*/ 770 w 828"/>
                <a:gd name="T113" fmla="*/ 357 h 825"/>
                <a:gd name="T114" fmla="*/ 414 w 828"/>
                <a:gd name="T115" fmla="*/ 616 h 825"/>
                <a:gd name="T116" fmla="*/ 212 w 828"/>
                <a:gd name="T117" fmla="*/ 414 h 825"/>
                <a:gd name="T118" fmla="*/ 414 w 828"/>
                <a:gd name="T119" fmla="*/ 213 h 825"/>
                <a:gd name="T120" fmla="*/ 615 w 828"/>
                <a:gd name="T121" fmla="*/ 414 h 825"/>
                <a:gd name="T122" fmla="*/ 414 w 828"/>
                <a:gd name="T123" fmla="*/ 616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8" h="825">
                  <a:moveTo>
                    <a:pt x="770" y="357"/>
                  </a:moveTo>
                  <a:cubicBezTo>
                    <a:pt x="747" y="357"/>
                    <a:pt x="727" y="370"/>
                    <a:pt x="718" y="390"/>
                  </a:cubicBezTo>
                  <a:cubicBezTo>
                    <a:pt x="662" y="390"/>
                    <a:pt x="662" y="390"/>
                    <a:pt x="662" y="390"/>
                  </a:cubicBezTo>
                  <a:cubicBezTo>
                    <a:pt x="657" y="339"/>
                    <a:pt x="637" y="293"/>
                    <a:pt x="606" y="255"/>
                  </a:cubicBezTo>
                  <a:cubicBezTo>
                    <a:pt x="646" y="215"/>
                    <a:pt x="646" y="215"/>
                    <a:pt x="646" y="215"/>
                  </a:cubicBezTo>
                  <a:cubicBezTo>
                    <a:pt x="666" y="223"/>
                    <a:pt x="690" y="219"/>
                    <a:pt x="706" y="202"/>
                  </a:cubicBezTo>
                  <a:cubicBezTo>
                    <a:pt x="729" y="180"/>
                    <a:pt x="729" y="143"/>
                    <a:pt x="706" y="121"/>
                  </a:cubicBezTo>
                  <a:cubicBezTo>
                    <a:pt x="684" y="98"/>
                    <a:pt x="647" y="98"/>
                    <a:pt x="625" y="121"/>
                  </a:cubicBezTo>
                  <a:cubicBezTo>
                    <a:pt x="609" y="137"/>
                    <a:pt x="604" y="161"/>
                    <a:pt x="612" y="181"/>
                  </a:cubicBezTo>
                  <a:cubicBezTo>
                    <a:pt x="572" y="221"/>
                    <a:pt x="572" y="221"/>
                    <a:pt x="572" y="221"/>
                  </a:cubicBezTo>
                  <a:cubicBezTo>
                    <a:pt x="535" y="191"/>
                    <a:pt x="488" y="171"/>
                    <a:pt x="438" y="166"/>
                  </a:cubicBezTo>
                  <a:cubicBezTo>
                    <a:pt x="438" y="110"/>
                    <a:pt x="438" y="110"/>
                    <a:pt x="438" y="110"/>
                  </a:cubicBezTo>
                  <a:cubicBezTo>
                    <a:pt x="457" y="101"/>
                    <a:pt x="471" y="81"/>
                    <a:pt x="471" y="58"/>
                  </a:cubicBezTo>
                  <a:cubicBezTo>
                    <a:pt x="471" y="26"/>
                    <a:pt x="445" y="0"/>
                    <a:pt x="414" y="0"/>
                  </a:cubicBezTo>
                  <a:cubicBezTo>
                    <a:pt x="382" y="0"/>
                    <a:pt x="356" y="26"/>
                    <a:pt x="356" y="58"/>
                  </a:cubicBezTo>
                  <a:cubicBezTo>
                    <a:pt x="356" y="81"/>
                    <a:pt x="370" y="101"/>
                    <a:pt x="390" y="110"/>
                  </a:cubicBezTo>
                  <a:cubicBezTo>
                    <a:pt x="390" y="166"/>
                    <a:pt x="390" y="166"/>
                    <a:pt x="390" y="166"/>
                  </a:cubicBezTo>
                  <a:cubicBezTo>
                    <a:pt x="340" y="170"/>
                    <a:pt x="295" y="190"/>
                    <a:pt x="258" y="219"/>
                  </a:cubicBezTo>
                  <a:cubicBezTo>
                    <a:pt x="221" y="182"/>
                    <a:pt x="221" y="182"/>
                    <a:pt x="221" y="182"/>
                  </a:cubicBezTo>
                  <a:cubicBezTo>
                    <a:pt x="229" y="162"/>
                    <a:pt x="225" y="137"/>
                    <a:pt x="208" y="121"/>
                  </a:cubicBezTo>
                  <a:cubicBezTo>
                    <a:pt x="186" y="98"/>
                    <a:pt x="149" y="98"/>
                    <a:pt x="127" y="121"/>
                  </a:cubicBezTo>
                  <a:cubicBezTo>
                    <a:pt x="105" y="143"/>
                    <a:pt x="105" y="180"/>
                    <a:pt x="127" y="202"/>
                  </a:cubicBezTo>
                  <a:cubicBezTo>
                    <a:pt x="143" y="218"/>
                    <a:pt x="166" y="223"/>
                    <a:pt x="187" y="216"/>
                  </a:cubicBezTo>
                  <a:cubicBezTo>
                    <a:pt x="223" y="253"/>
                    <a:pt x="223" y="253"/>
                    <a:pt x="223" y="253"/>
                  </a:cubicBezTo>
                  <a:cubicBezTo>
                    <a:pt x="191" y="291"/>
                    <a:pt x="170" y="338"/>
                    <a:pt x="165" y="391"/>
                  </a:cubicBezTo>
                  <a:cubicBezTo>
                    <a:pt x="110" y="391"/>
                    <a:pt x="110" y="391"/>
                    <a:pt x="110" y="391"/>
                  </a:cubicBezTo>
                  <a:cubicBezTo>
                    <a:pt x="101" y="371"/>
                    <a:pt x="81" y="357"/>
                    <a:pt x="58" y="357"/>
                  </a:cubicBezTo>
                  <a:cubicBezTo>
                    <a:pt x="26" y="357"/>
                    <a:pt x="0" y="383"/>
                    <a:pt x="0" y="415"/>
                  </a:cubicBezTo>
                  <a:cubicBezTo>
                    <a:pt x="0" y="446"/>
                    <a:pt x="26" y="472"/>
                    <a:pt x="58" y="472"/>
                  </a:cubicBezTo>
                  <a:cubicBezTo>
                    <a:pt x="81" y="472"/>
                    <a:pt x="101" y="458"/>
                    <a:pt x="110" y="439"/>
                  </a:cubicBezTo>
                  <a:cubicBezTo>
                    <a:pt x="165" y="439"/>
                    <a:pt x="165" y="439"/>
                    <a:pt x="165" y="439"/>
                  </a:cubicBezTo>
                  <a:cubicBezTo>
                    <a:pt x="170" y="491"/>
                    <a:pt x="192" y="539"/>
                    <a:pt x="224" y="577"/>
                  </a:cubicBezTo>
                  <a:cubicBezTo>
                    <a:pt x="188" y="614"/>
                    <a:pt x="188" y="614"/>
                    <a:pt x="188" y="614"/>
                  </a:cubicBezTo>
                  <a:cubicBezTo>
                    <a:pt x="167" y="606"/>
                    <a:pt x="143" y="610"/>
                    <a:pt x="127" y="627"/>
                  </a:cubicBezTo>
                  <a:cubicBezTo>
                    <a:pt x="105" y="649"/>
                    <a:pt x="105" y="686"/>
                    <a:pt x="127" y="708"/>
                  </a:cubicBezTo>
                  <a:cubicBezTo>
                    <a:pt x="149" y="731"/>
                    <a:pt x="186" y="731"/>
                    <a:pt x="208" y="708"/>
                  </a:cubicBezTo>
                  <a:cubicBezTo>
                    <a:pt x="225" y="692"/>
                    <a:pt x="229" y="668"/>
                    <a:pt x="222" y="647"/>
                  </a:cubicBezTo>
                  <a:cubicBezTo>
                    <a:pt x="259" y="610"/>
                    <a:pt x="259" y="610"/>
                    <a:pt x="259" y="610"/>
                  </a:cubicBezTo>
                  <a:cubicBezTo>
                    <a:pt x="296" y="639"/>
                    <a:pt x="341" y="658"/>
                    <a:pt x="390" y="663"/>
                  </a:cubicBezTo>
                  <a:cubicBezTo>
                    <a:pt x="390" y="715"/>
                    <a:pt x="390" y="715"/>
                    <a:pt x="390" y="715"/>
                  </a:cubicBezTo>
                  <a:cubicBezTo>
                    <a:pt x="371" y="724"/>
                    <a:pt x="357" y="744"/>
                    <a:pt x="357" y="767"/>
                  </a:cubicBezTo>
                  <a:cubicBezTo>
                    <a:pt x="357" y="799"/>
                    <a:pt x="383" y="825"/>
                    <a:pt x="414" y="825"/>
                  </a:cubicBezTo>
                  <a:cubicBezTo>
                    <a:pt x="446" y="825"/>
                    <a:pt x="472" y="799"/>
                    <a:pt x="472" y="767"/>
                  </a:cubicBezTo>
                  <a:cubicBezTo>
                    <a:pt x="472" y="744"/>
                    <a:pt x="458" y="724"/>
                    <a:pt x="438" y="715"/>
                  </a:cubicBezTo>
                  <a:cubicBezTo>
                    <a:pt x="438" y="663"/>
                    <a:pt x="438" y="663"/>
                    <a:pt x="438" y="663"/>
                  </a:cubicBezTo>
                  <a:cubicBezTo>
                    <a:pt x="489" y="658"/>
                    <a:pt x="534" y="638"/>
                    <a:pt x="572" y="607"/>
                  </a:cubicBezTo>
                  <a:cubicBezTo>
                    <a:pt x="612" y="647"/>
                    <a:pt x="612" y="647"/>
                    <a:pt x="612" y="647"/>
                  </a:cubicBezTo>
                  <a:cubicBezTo>
                    <a:pt x="604" y="668"/>
                    <a:pt x="609" y="692"/>
                    <a:pt x="625" y="708"/>
                  </a:cubicBezTo>
                  <a:cubicBezTo>
                    <a:pt x="647" y="731"/>
                    <a:pt x="684" y="731"/>
                    <a:pt x="706" y="708"/>
                  </a:cubicBezTo>
                  <a:cubicBezTo>
                    <a:pt x="729" y="686"/>
                    <a:pt x="729" y="649"/>
                    <a:pt x="706" y="627"/>
                  </a:cubicBezTo>
                  <a:cubicBezTo>
                    <a:pt x="690" y="610"/>
                    <a:pt x="666" y="606"/>
                    <a:pt x="646" y="614"/>
                  </a:cubicBezTo>
                  <a:cubicBezTo>
                    <a:pt x="606" y="574"/>
                    <a:pt x="606" y="574"/>
                    <a:pt x="606" y="574"/>
                  </a:cubicBezTo>
                  <a:cubicBezTo>
                    <a:pt x="637" y="536"/>
                    <a:pt x="657" y="489"/>
                    <a:pt x="662" y="438"/>
                  </a:cubicBezTo>
                  <a:cubicBezTo>
                    <a:pt x="718" y="438"/>
                    <a:pt x="718" y="438"/>
                    <a:pt x="718" y="438"/>
                  </a:cubicBezTo>
                  <a:cubicBezTo>
                    <a:pt x="727" y="458"/>
                    <a:pt x="747" y="472"/>
                    <a:pt x="770" y="472"/>
                  </a:cubicBezTo>
                  <a:cubicBezTo>
                    <a:pt x="802" y="472"/>
                    <a:pt x="828" y="446"/>
                    <a:pt x="828" y="414"/>
                  </a:cubicBezTo>
                  <a:cubicBezTo>
                    <a:pt x="828" y="382"/>
                    <a:pt x="802" y="357"/>
                    <a:pt x="770" y="357"/>
                  </a:cubicBezTo>
                  <a:close/>
                  <a:moveTo>
                    <a:pt x="414" y="616"/>
                  </a:moveTo>
                  <a:cubicBezTo>
                    <a:pt x="302" y="616"/>
                    <a:pt x="212" y="525"/>
                    <a:pt x="212" y="414"/>
                  </a:cubicBezTo>
                  <a:cubicBezTo>
                    <a:pt x="212" y="303"/>
                    <a:pt x="302" y="213"/>
                    <a:pt x="414" y="213"/>
                  </a:cubicBezTo>
                  <a:cubicBezTo>
                    <a:pt x="525" y="213"/>
                    <a:pt x="615" y="303"/>
                    <a:pt x="615" y="414"/>
                  </a:cubicBezTo>
                  <a:cubicBezTo>
                    <a:pt x="615" y="525"/>
                    <a:pt x="525" y="616"/>
                    <a:pt x="414" y="616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254000" prstMaterial="softEdge">
              <a:contourClr>
                <a:schemeClr val="tx1"/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GB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="" xmlns:a16="http://schemas.microsoft.com/office/drawing/2014/main" id="{3F9E4AD3-90B6-4145-9C9E-1796B68E585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1800000">
              <a:off x="7701648" y="1690019"/>
              <a:ext cx="133590" cy="133118"/>
            </a:xfrm>
            <a:custGeom>
              <a:avLst/>
              <a:gdLst>
                <a:gd name="T0" fmla="*/ 770 w 828"/>
                <a:gd name="T1" fmla="*/ 357 h 825"/>
                <a:gd name="T2" fmla="*/ 718 w 828"/>
                <a:gd name="T3" fmla="*/ 390 h 825"/>
                <a:gd name="T4" fmla="*/ 662 w 828"/>
                <a:gd name="T5" fmla="*/ 390 h 825"/>
                <a:gd name="T6" fmla="*/ 606 w 828"/>
                <a:gd name="T7" fmla="*/ 255 h 825"/>
                <a:gd name="T8" fmla="*/ 646 w 828"/>
                <a:gd name="T9" fmla="*/ 215 h 825"/>
                <a:gd name="T10" fmla="*/ 706 w 828"/>
                <a:gd name="T11" fmla="*/ 202 h 825"/>
                <a:gd name="T12" fmla="*/ 706 w 828"/>
                <a:gd name="T13" fmla="*/ 121 h 825"/>
                <a:gd name="T14" fmla="*/ 625 w 828"/>
                <a:gd name="T15" fmla="*/ 121 h 825"/>
                <a:gd name="T16" fmla="*/ 612 w 828"/>
                <a:gd name="T17" fmla="*/ 181 h 825"/>
                <a:gd name="T18" fmla="*/ 572 w 828"/>
                <a:gd name="T19" fmla="*/ 221 h 825"/>
                <a:gd name="T20" fmla="*/ 438 w 828"/>
                <a:gd name="T21" fmla="*/ 166 h 825"/>
                <a:gd name="T22" fmla="*/ 438 w 828"/>
                <a:gd name="T23" fmla="*/ 110 h 825"/>
                <a:gd name="T24" fmla="*/ 471 w 828"/>
                <a:gd name="T25" fmla="*/ 58 h 825"/>
                <a:gd name="T26" fmla="*/ 414 w 828"/>
                <a:gd name="T27" fmla="*/ 0 h 825"/>
                <a:gd name="T28" fmla="*/ 356 w 828"/>
                <a:gd name="T29" fmla="*/ 58 h 825"/>
                <a:gd name="T30" fmla="*/ 390 w 828"/>
                <a:gd name="T31" fmla="*/ 110 h 825"/>
                <a:gd name="T32" fmla="*/ 390 w 828"/>
                <a:gd name="T33" fmla="*/ 166 h 825"/>
                <a:gd name="T34" fmla="*/ 258 w 828"/>
                <a:gd name="T35" fmla="*/ 219 h 825"/>
                <a:gd name="T36" fmla="*/ 221 w 828"/>
                <a:gd name="T37" fmla="*/ 182 h 825"/>
                <a:gd name="T38" fmla="*/ 208 w 828"/>
                <a:gd name="T39" fmla="*/ 121 h 825"/>
                <a:gd name="T40" fmla="*/ 127 w 828"/>
                <a:gd name="T41" fmla="*/ 121 h 825"/>
                <a:gd name="T42" fmla="*/ 127 w 828"/>
                <a:gd name="T43" fmla="*/ 202 h 825"/>
                <a:gd name="T44" fmla="*/ 187 w 828"/>
                <a:gd name="T45" fmla="*/ 216 h 825"/>
                <a:gd name="T46" fmla="*/ 223 w 828"/>
                <a:gd name="T47" fmla="*/ 253 h 825"/>
                <a:gd name="T48" fmla="*/ 165 w 828"/>
                <a:gd name="T49" fmla="*/ 391 h 825"/>
                <a:gd name="T50" fmla="*/ 110 w 828"/>
                <a:gd name="T51" fmla="*/ 391 h 825"/>
                <a:gd name="T52" fmla="*/ 58 w 828"/>
                <a:gd name="T53" fmla="*/ 357 h 825"/>
                <a:gd name="T54" fmla="*/ 0 w 828"/>
                <a:gd name="T55" fmla="*/ 415 h 825"/>
                <a:gd name="T56" fmla="*/ 58 w 828"/>
                <a:gd name="T57" fmla="*/ 472 h 825"/>
                <a:gd name="T58" fmla="*/ 110 w 828"/>
                <a:gd name="T59" fmla="*/ 439 h 825"/>
                <a:gd name="T60" fmla="*/ 165 w 828"/>
                <a:gd name="T61" fmla="*/ 439 h 825"/>
                <a:gd name="T62" fmla="*/ 224 w 828"/>
                <a:gd name="T63" fmla="*/ 577 h 825"/>
                <a:gd name="T64" fmla="*/ 188 w 828"/>
                <a:gd name="T65" fmla="*/ 614 h 825"/>
                <a:gd name="T66" fmla="*/ 127 w 828"/>
                <a:gd name="T67" fmla="*/ 627 h 825"/>
                <a:gd name="T68" fmla="*/ 127 w 828"/>
                <a:gd name="T69" fmla="*/ 708 h 825"/>
                <a:gd name="T70" fmla="*/ 208 w 828"/>
                <a:gd name="T71" fmla="*/ 708 h 825"/>
                <a:gd name="T72" fmla="*/ 222 w 828"/>
                <a:gd name="T73" fmla="*/ 647 h 825"/>
                <a:gd name="T74" fmla="*/ 259 w 828"/>
                <a:gd name="T75" fmla="*/ 610 h 825"/>
                <a:gd name="T76" fmla="*/ 390 w 828"/>
                <a:gd name="T77" fmla="*/ 663 h 825"/>
                <a:gd name="T78" fmla="*/ 390 w 828"/>
                <a:gd name="T79" fmla="*/ 715 h 825"/>
                <a:gd name="T80" fmla="*/ 357 w 828"/>
                <a:gd name="T81" fmla="*/ 767 h 825"/>
                <a:gd name="T82" fmla="*/ 414 w 828"/>
                <a:gd name="T83" fmla="*/ 825 h 825"/>
                <a:gd name="T84" fmla="*/ 472 w 828"/>
                <a:gd name="T85" fmla="*/ 767 h 825"/>
                <a:gd name="T86" fmla="*/ 438 w 828"/>
                <a:gd name="T87" fmla="*/ 715 h 825"/>
                <a:gd name="T88" fmla="*/ 438 w 828"/>
                <a:gd name="T89" fmla="*/ 663 h 825"/>
                <a:gd name="T90" fmla="*/ 572 w 828"/>
                <a:gd name="T91" fmla="*/ 607 h 825"/>
                <a:gd name="T92" fmla="*/ 612 w 828"/>
                <a:gd name="T93" fmla="*/ 647 h 825"/>
                <a:gd name="T94" fmla="*/ 625 w 828"/>
                <a:gd name="T95" fmla="*/ 708 h 825"/>
                <a:gd name="T96" fmla="*/ 706 w 828"/>
                <a:gd name="T97" fmla="*/ 708 h 825"/>
                <a:gd name="T98" fmla="*/ 706 w 828"/>
                <a:gd name="T99" fmla="*/ 627 h 825"/>
                <a:gd name="T100" fmla="*/ 646 w 828"/>
                <a:gd name="T101" fmla="*/ 614 h 825"/>
                <a:gd name="T102" fmla="*/ 606 w 828"/>
                <a:gd name="T103" fmla="*/ 574 h 825"/>
                <a:gd name="T104" fmla="*/ 662 w 828"/>
                <a:gd name="T105" fmla="*/ 438 h 825"/>
                <a:gd name="T106" fmla="*/ 718 w 828"/>
                <a:gd name="T107" fmla="*/ 438 h 825"/>
                <a:gd name="T108" fmla="*/ 770 w 828"/>
                <a:gd name="T109" fmla="*/ 472 h 825"/>
                <a:gd name="T110" fmla="*/ 828 w 828"/>
                <a:gd name="T111" fmla="*/ 414 h 825"/>
                <a:gd name="T112" fmla="*/ 770 w 828"/>
                <a:gd name="T113" fmla="*/ 357 h 825"/>
                <a:gd name="T114" fmla="*/ 414 w 828"/>
                <a:gd name="T115" fmla="*/ 616 h 825"/>
                <a:gd name="T116" fmla="*/ 212 w 828"/>
                <a:gd name="T117" fmla="*/ 414 h 825"/>
                <a:gd name="T118" fmla="*/ 414 w 828"/>
                <a:gd name="T119" fmla="*/ 213 h 825"/>
                <a:gd name="T120" fmla="*/ 615 w 828"/>
                <a:gd name="T121" fmla="*/ 414 h 825"/>
                <a:gd name="T122" fmla="*/ 414 w 828"/>
                <a:gd name="T123" fmla="*/ 616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8" h="825">
                  <a:moveTo>
                    <a:pt x="770" y="357"/>
                  </a:moveTo>
                  <a:cubicBezTo>
                    <a:pt x="747" y="357"/>
                    <a:pt x="727" y="370"/>
                    <a:pt x="718" y="390"/>
                  </a:cubicBezTo>
                  <a:cubicBezTo>
                    <a:pt x="662" y="390"/>
                    <a:pt x="662" y="390"/>
                    <a:pt x="662" y="390"/>
                  </a:cubicBezTo>
                  <a:cubicBezTo>
                    <a:pt x="657" y="339"/>
                    <a:pt x="637" y="293"/>
                    <a:pt x="606" y="255"/>
                  </a:cubicBezTo>
                  <a:cubicBezTo>
                    <a:pt x="646" y="215"/>
                    <a:pt x="646" y="215"/>
                    <a:pt x="646" y="215"/>
                  </a:cubicBezTo>
                  <a:cubicBezTo>
                    <a:pt x="666" y="223"/>
                    <a:pt x="690" y="219"/>
                    <a:pt x="706" y="202"/>
                  </a:cubicBezTo>
                  <a:cubicBezTo>
                    <a:pt x="729" y="180"/>
                    <a:pt x="729" y="143"/>
                    <a:pt x="706" y="121"/>
                  </a:cubicBezTo>
                  <a:cubicBezTo>
                    <a:pt x="684" y="98"/>
                    <a:pt x="647" y="98"/>
                    <a:pt x="625" y="121"/>
                  </a:cubicBezTo>
                  <a:cubicBezTo>
                    <a:pt x="609" y="137"/>
                    <a:pt x="604" y="161"/>
                    <a:pt x="612" y="181"/>
                  </a:cubicBezTo>
                  <a:cubicBezTo>
                    <a:pt x="572" y="221"/>
                    <a:pt x="572" y="221"/>
                    <a:pt x="572" y="221"/>
                  </a:cubicBezTo>
                  <a:cubicBezTo>
                    <a:pt x="535" y="191"/>
                    <a:pt x="488" y="171"/>
                    <a:pt x="438" y="166"/>
                  </a:cubicBezTo>
                  <a:cubicBezTo>
                    <a:pt x="438" y="110"/>
                    <a:pt x="438" y="110"/>
                    <a:pt x="438" y="110"/>
                  </a:cubicBezTo>
                  <a:cubicBezTo>
                    <a:pt x="457" y="101"/>
                    <a:pt x="471" y="81"/>
                    <a:pt x="471" y="58"/>
                  </a:cubicBezTo>
                  <a:cubicBezTo>
                    <a:pt x="471" y="26"/>
                    <a:pt x="445" y="0"/>
                    <a:pt x="414" y="0"/>
                  </a:cubicBezTo>
                  <a:cubicBezTo>
                    <a:pt x="382" y="0"/>
                    <a:pt x="356" y="26"/>
                    <a:pt x="356" y="58"/>
                  </a:cubicBezTo>
                  <a:cubicBezTo>
                    <a:pt x="356" y="81"/>
                    <a:pt x="370" y="101"/>
                    <a:pt x="390" y="110"/>
                  </a:cubicBezTo>
                  <a:cubicBezTo>
                    <a:pt x="390" y="166"/>
                    <a:pt x="390" y="166"/>
                    <a:pt x="390" y="166"/>
                  </a:cubicBezTo>
                  <a:cubicBezTo>
                    <a:pt x="340" y="170"/>
                    <a:pt x="295" y="190"/>
                    <a:pt x="258" y="219"/>
                  </a:cubicBezTo>
                  <a:cubicBezTo>
                    <a:pt x="221" y="182"/>
                    <a:pt x="221" y="182"/>
                    <a:pt x="221" y="182"/>
                  </a:cubicBezTo>
                  <a:cubicBezTo>
                    <a:pt x="229" y="162"/>
                    <a:pt x="225" y="137"/>
                    <a:pt x="208" y="121"/>
                  </a:cubicBezTo>
                  <a:cubicBezTo>
                    <a:pt x="186" y="98"/>
                    <a:pt x="149" y="98"/>
                    <a:pt x="127" y="121"/>
                  </a:cubicBezTo>
                  <a:cubicBezTo>
                    <a:pt x="105" y="143"/>
                    <a:pt x="105" y="180"/>
                    <a:pt x="127" y="202"/>
                  </a:cubicBezTo>
                  <a:cubicBezTo>
                    <a:pt x="143" y="218"/>
                    <a:pt x="166" y="223"/>
                    <a:pt x="187" y="216"/>
                  </a:cubicBezTo>
                  <a:cubicBezTo>
                    <a:pt x="223" y="253"/>
                    <a:pt x="223" y="253"/>
                    <a:pt x="223" y="253"/>
                  </a:cubicBezTo>
                  <a:cubicBezTo>
                    <a:pt x="191" y="291"/>
                    <a:pt x="170" y="338"/>
                    <a:pt x="165" y="391"/>
                  </a:cubicBezTo>
                  <a:cubicBezTo>
                    <a:pt x="110" y="391"/>
                    <a:pt x="110" y="391"/>
                    <a:pt x="110" y="391"/>
                  </a:cubicBezTo>
                  <a:cubicBezTo>
                    <a:pt x="101" y="371"/>
                    <a:pt x="81" y="357"/>
                    <a:pt x="58" y="357"/>
                  </a:cubicBezTo>
                  <a:cubicBezTo>
                    <a:pt x="26" y="357"/>
                    <a:pt x="0" y="383"/>
                    <a:pt x="0" y="415"/>
                  </a:cubicBezTo>
                  <a:cubicBezTo>
                    <a:pt x="0" y="446"/>
                    <a:pt x="26" y="472"/>
                    <a:pt x="58" y="472"/>
                  </a:cubicBezTo>
                  <a:cubicBezTo>
                    <a:pt x="81" y="472"/>
                    <a:pt x="101" y="458"/>
                    <a:pt x="110" y="439"/>
                  </a:cubicBezTo>
                  <a:cubicBezTo>
                    <a:pt x="165" y="439"/>
                    <a:pt x="165" y="439"/>
                    <a:pt x="165" y="439"/>
                  </a:cubicBezTo>
                  <a:cubicBezTo>
                    <a:pt x="170" y="491"/>
                    <a:pt x="192" y="539"/>
                    <a:pt x="224" y="577"/>
                  </a:cubicBezTo>
                  <a:cubicBezTo>
                    <a:pt x="188" y="614"/>
                    <a:pt x="188" y="614"/>
                    <a:pt x="188" y="614"/>
                  </a:cubicBezTo>
                  <a:cubicBezTo>
                    <a:pt x="167" y="606"/>
                    <a:pt x="143" y="610"/>
                    <a:pt x="127" y="627"/>
                  </a:cubicBezTo>
                  <a:cubicBezTo>
                    <a:pt x="105" y="649"/>
                    <a:pt x="105" y="686"/>
                    <a:pt x="127" y="708"/>
                  </a:cubicBezTo>
                  <a:cubicBezTo>
                    <a:pt x="149" y="731"/>
                    <a:pt x="186" y="731"/>
                    <a:pt x="208" y="708"/>
                  </a:cubicBezTo>
                  <a:cubicBezTo>
                    <a:pt x="225" y="692"/>
                    <a:pt x="229" y="668"/>
                    <a:pt x="222" y="647"/>
                  </a:cubicBezTo>
                  <a:cubicBezTo>
                    <a:pt x="259" y="610"/>
                    <a:pt x="259" y="610"/>
                    <a:pt x="259" y="610"/>
                  </a:cubicBezTo>
                  <a:cubicBezTo>
                    <a:pt x="296" y="639"/>
                    <a:pt x="341" y="658"/>
                    <a:pt x="390" y="663"/>
                  </a:cubicBezTo>
                  <a:cubicBezTo>
                    <a:pt x="390" y="715"/>
                    <a:pt x="390" y="715"/>
                    <a:pt x="390" y="715"/>
                  </a:cubicBezTo>
                  <a:cubicBezTo>
                    <a:pt x="371" y="724"/>
                    <a:pt x="357" y="744"/>
                    <a:pt x="357" y="767"/>
                  </a:cubicBezTo>
                  <a:cubicBezTo>
                    <a:pt x="357" y="799"/>
                    <a:pt x="383" y="825"/>
                    <a:pt x="414" y="825"/>
                  </a:cubicBezTo>
                  <a:cubicBezTo>
                    <a:pt x="446" y="825"/>
                    <a:pt x="472" y="799"/>
                    <a:pt x="472" y="767"/>
                  </a:cubicBezTo>
                  <a:cubicBezTo>
                    <a:pt x="472" y="744"/>
                    <a:pt x="458" y="724"/>
                    <a:pt x="438" y="715"/>
                  </a:cubicBezTo>
                  <a:cubicBezTo>
                    <a:pt x="438" y="663"/>
                    <a:pt x="438" y="663"/>
                    <a:pt x="438" y="663"/>
                  </a:cubicBezTo>
                  <a:cubicBezTo>
                    <a:pt x="489" y="658"/>
                    <a:pt x="534" y="638"/>
                    <a:pt x="572" y="607"/>
                  </a:cubicBezTo>
                  <a:cubicBezTo>
                    <a:pt x="612" y="647"/>
                    <a:pt x="612" y="647"/>
                    <a:pt x="612" y="647"/>
                  </a:cubicBezTo>
                  <a:cubicBezTo>
                    <a:pt x="604" y="668"/>
                    <a:pt x="609" y="692"/>
                    <a:pt x="625" y="708"/>
                  </a:cubicBezTo>
                  <a:cubicBezTo>
                    <a:pt x="647" y="731"/>
                    <a:pt x="684" y="731"/>
                    <a:pt x="706" y="708"/>
                  </a:cubicBezTo>
                  <a:cubicBezTo>
                    <a:pt x="729" y="686"/>
                    <a:pt x="729" y="649"/>
                    <a:pt x="706" y="627"/>
                  </a:cubicBezTo>
                  <a:cubicBezTo>
                    <a:pt x="690" y="610"/>
                    <a:pt x="666" y="606"/>
                    <a:pt x="646" y="614"/>
                  </a:cubicBezTo>
                  <a:cubicBezTo>
                    <a:pt x="606" y="574"/>
                    <a:pt x="606" y="574"/>
                    <a:pt x="606" y="574"/>
                  </a:cubicBezTo>
                  <a:cubicBezTo>
                    <a:pt x="637" y="536"/>
                    <a:pt x="657" y="489"/>
                    <a:pt x="662" y="438"/>
                  </a:cubicBezTo>
                  <a:cubicBezTo>
                    <a:pt x="718" y="438"/>
                    <a:pt x="718" y="438"/>
                    <a:pt x="718" y="438"/>
                  </a:cubicBezTo>
                  <a:cubicBezTo>
                    <a:pt x="727" y="458"/>
                    <a:pt x="747" y="472"/>
                    <a:pt x="770" y="472"/>
                  </a:cubicBezTo>
                  <a:cubicBezTo>
                    <a:pt x="802" y="472"/>
                    <a:pt x="828" y="446"/>
                    <a:pt x="828" y="414"/>
                  </a:cubicBezTo>
                  <a:cubicBezTo>
                    <a:pt x="828" y="382"/>
                    <a:pt x="802" y="357"/>
                    <a:pt x="770" y="357"/>
                  </a:cubicBezTo>
                  <a:close/>
                  <a:moveTo>
                    <a:pt x="414" y="616"/>
                  </a:moveTo>
                  <a:cubicBezTo>
                    <a:pt x="302" y="616"/>
                    <a:pt x="212" y="525"/>
                    <a:pt x="212" y="414"/>
                  </a:cubicBezTo>
                  <a:cubicBezTo>
                    <a:pt x="212" y="303"/>
                    <a:pt x="302" y="213"/>
                    <a:pt x="414" y="213"/>
                  </a:cubicBezTo>
                  <a:cubicBezTo>
                    <a:pt x="525" y="213"/>
                    <a:pt x="615" y="303"/>
                    <a:pt x="615" y="414"/>
                  </a:cubicBezTo>
                  <a:cubicBezTo>
                    <a:pt x="615" y="525"/>
                    <a:pt x="525" y="616"/>
                    <a:pt x="414" y="616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254000" prstMaterial="softEdge">
              <a:contourClr>
                <a:schemeClr val="tx1"/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GB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="" xmlns:a16="http://schemas.microsoft.com/office/drawing/2014/main" id="{C56EEEE6-3A57-48C5-B1A2-9149CD5ECA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900000">
              <a:off x="5646768" y="4388622"/>
              <a:ext cx="901990" cy="898811"/>
            </a:xfrm>
            <a:custGeom>
              <a:avLst/>
              <a:gdLst>
                <a:gd name="T0" fmla="*/ 770 w 828"/>
                <a:gd name="T1" fmla="*/ 357 h 825"/>
                <a:gd name="T2" fmla="*/ 718 w 828"/>
                <a:gd name="T3" fmla="*/ 390 h 825"/>
                <a:gd name="T4" fmla="*/ 662 w 828"/>
                <a:gd name="T5" fmla="*/ 390 h 825"/>
                <a:gd name="T6" fmla="*/ 606 w 828"/>
                <a:gd name="T7" fmla="*/ 255 h 825"/>
                <a:gd name="T8" fmla="*/ 646 w 828"/>
                <a:gd name="T9" fmla="*/ 215 h 825"/>
                <a:gd name="T10" fmla="*/ 706 w 828"/>
                <a:gd name="T11" fmla="*/ 202 h 825"/>
                <a:gd name="T12" fmla="*/ 706 w 828"/>
                <a:gd name="T13" fmla="*/ 121 h 825"/>
                <a:gd name="T14" fmla="*/ 625 w 828"/>
                <a:gd name="T15" fmla="*/ 121 h 825"/>
                <a:gd name="T16" fmla="*/ 612 w 828"/>
                <a:gd name="T17" fmla="*/ 181 h 825"/>
                <a:gd name="T18" fmla="*/ 572 w 828"/>
                <a:gd name="T19" fmla="*/ 221 h 825"/>
                <a:gd name="T20" fmla="*/ 438 w 828"/>
                <a:gd name="T21" fmla="*/ 166 h 825"/>
                <a:gd name="T22" fmla="*/ 438 w 828"/>
                <a:gd name="T23" fmla="*/ 110 h 825"/>
                <a:gd name="T24" fmla="*/ 471 w 828"/>
                <a:gd name="T25" fmla="*/ 58 h 825"/>
                <a:gd name="T26" fmla="*/ 414 w 828"/>
                <a:gd name="T27" fmla="*/ 0 h 825"/>
                <a:gd name="T28" fmla="*/ 356 w 828"/>
                <a:gd name="T29" fmla="*/ 58 h 825"/>
                <a:gd name="T30" fmla="*/ 390 w 828"/>
                <a:gd name="T31" fmla="*/ 110 h 825"/>
                <a:gd name="T32" fmla="*/ 390 w 828"/>
                <a:gd name="T33" fmla="*/ 166 h 825"/>
                <a:gd name="T34" fmla="*/ 258 w 828"/>
                <a:gd name="T35" fmla="*/ 219 h 825"/>
                <a:gd name="T36" fmla="*/ 221 w 828"/>
                <a:gd name="T37" fmla="*/ 182 h 825"/>
                <a:gd name="T38" fmla="*/ 208 w 828"/>
                <a:gd name="T39" fmla="*/ 121 h 825"/>
                <a:gd name="T40" fmla="*/ 127 w 828"/>
                <a:gd name="T41" fmla="*/ 121 h 825"/>
                <a:gd name="T42" fmla="*/ 127 w 828"/>
                <a:gd name="T43" fmla="*/ 202 h 825"/>
                <a:gd name="T44" fmla="*/ 187 w 828"/>
                <a:gd name="T45" fmla="*/ 216 h 825"/>
                <a:gd name="T46" fmla="*/ 223 w 828"/>
                <a:gd name="T47" fmla="*/ 253 h 825"/>
                <a:gd name="T48" fmla="*/ 165 w 828"/>
                <a:gd name="T49" fmla="*/ 391 h 825"/>
                <a:gd name="T50" fmla="*/ 110 w 828"/>
                <a:gd name="T51" fmla="*/ 391 h 825"/>
                <a:gd name="T52" fmla="*/ 58 w 828"/>
                <a:gd name="T53" fmla="*/ 357 h 825"/>
                <a:gd name="T54" fmla="*/ 0 w 828"/>
                <a:gd name="T55" fmla="*/ 415 h 825"/>
                <a:gd name="T56" fmla="*/ 58 w 828"/>
                <a:gd name="T57" fmla="*/ 472 h 825"/>
                <a:gd name="T58" fmla="*/ 110 w 828"/>
                <a:gd name="T59" fmla="*/ 439 h 825"/>
                <a:gd name="T60" fmla="*/ 165 w 828"/>
                <a:gd name="T61" fmla="*/ 439 h 825"/>
                <a:gd name="T62" fmla="*/ 224 w 828"/>
                <a:gd name="T63" fmla="*/ 577 h 825"/>
                <a:gd name="T64" fmla="*/ 188 w 828"/>
                <a:gd name="T65" fmla="*/ 614 h 825"/>
                <a:gd name="T66" fmla="*/ 127 w 828"/>
                <a:gd name="T67" fmla="*/ 627 h 825"/>
                <a:gd name="T68" fmla="*/ 127 w 828"/>
                <a:gd name="T69" fmla="*/ 708 h 825"/>
                <a:gd name="T70" fmla="*/ 208 w 828"/>
                <a:gd name="T71" fmla="*/ 708 h 825"/>
                <a:gd name="T72" fmla="*/ 222 w 828"/>
                <a:gd name="T73" fmla="*/ 647 h 825"/>
                <a:gd name="T74" fmla="*/ 259 w 828"/>
                <a:gd name="T75" fmla="*/ 610 h 825"/>
                <a:gd name="T76" fmla="*/ 390 w 828"/>
                <a:gd name="T77" fmla="*/ 663 h 825"/>
                <a:gd name="T78" fmla="*/ 390 w 828"/>
                <a:gd name="T79" fmla="*/ 715 h 825"/>
                <a:gd name="T80" fmla="*/ 357 w 828"/>
                <a:gd name="T81" fmla="*/ 767 h 825"/>
                <a:gd name="T82" fmla="*/ 414 w 828"/>
                <a:gd name="T83" fmla="*/ 825 h 825"/>
                <a:gd name="T84" fmla="*/ 472 w 828"/>
                <a:gd name="T85" fmla="*/ 767 h 825"/>
                <a:gd name="T86" fmla="*/ 438 w 828"/>
                <a:gd name="T87" fmla="*/ 715 h 825"/>
                <a:gd name="T88" fmla="*/ 438 w 828"/>
                <a:gd name="T89" fmla="*/ 663 h 825"/>
                <a:gd name="T90" fmla="*/ 572 w 828"/>
                <a:gd name="T91" fmla="*/ 607 h 825"/>
                <a:gd name="T92" fmla="*/ 612 w 828"/>
                <a:gd name="T93" fmla="*/ 647 h 825"/>
                <a:gd name="T94" fmla="*/ 625 w 828"/>
                <a:gd name="T95" fmla="*/ 708 h 825"/>
                <a:gd name="T96" fmla="*/ 706 w 828"/>
                <a:gd name="T97" fmla="*/ 708 h 825"/>
                <a:gd name="T98" fmla="*/ 706 w 828"/>
                <a:gd name="T99" fmla="*/ 627 h 825"/>
                <a:gd name="T100" fmla="*/ 646 w 828"/>
                <a:gd name="T101" fmla="*/ 614 h 825"/>
                <a:gd name="T102" fmla="*/ 606 w 828"/>
                <a:gd name="T103" fmla="*/ 574 h 825"/>
                <a:gd name="T104" fmla="*/ 662 w 828"/>
                <a:gd name="T105" fmla="*/ 438 h 825"/>
                <a:gd name="T106" fmla="*/ 718 w 828"/>
                <a:gd name="T107" fmla="*/ 438 h 825"/>
                <a:gd name="T108" fmla="*/ 770 w 828"/>
                <a:gd name="T109" fmla="*/ 472 h 825"/>
                <a:gd name="T110" fmla="*/ 828 w 828"/>
                <a:gd name="T111" fmla="*/ 414 h 825"/>
                <a:gd name="T112" fmla="*/ 770 w 828"/>
                <a:gd name="T113" fmla="*/ 357 h 825"/>
                <a:gd name="T114" fmla="*/ 414 w 828"/>
                <a:gd name="T115" fmla="*/ 616 h 825"/>
                <a:gd name="T116" fmla="*/ 212 w 828"/>
                <a:gd name="T117" fmla="*/ 414 h 825"/>
                <a:gd name="T118" fmla="*/ 414 w 828"/>
                <a:gd name="T119" fmla="*/ 213 h 825"/>
                <a:gd name="T120" fmla="*/ 615 w 828"/>
                <a:gd name="T121" fmla="*/ 414 h 825"/>
                <a:gd name="T122" fmla="*/ 414 w 828"/>
                <a:gd name="T123" fmla="*/ 616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8" h="825">
                  <a:moveTo>
                    <a:pt x="770" y="357"/>
                  </a:moveTo>
                  <a:cubicBezTo>
                    <a:pt x="747" y="357"/>
                    <a:pt x="727" y="370"/>
                    <a:pt x="718" y="390"/>
                  </a:cubicBezTo>
                  <a:cubicBezTo>
                    <a:pt x="662" y="390"/>
                    <a:pt x="662" y="390"/>
                    <a:pt x="662" y="390"/>
                  </a:cubicBezTo>
                  <a:cubicBezTo>
                    <a:pt x="657" y="339"/>
                    <a:pt x="637" y="293"/>
                    <a:pt x="606" y="255"/>
                  </a:cubicBezTo>
                  <a:cubicBezTo>
                    <a:pt x="646" y="215"/>
                    <a:pt x="646" y="215"/>
                    <a:pt x="646" y="215"/>
                  </a:cubicBezTo>
                  <a:cubicBezTo>
                    <a:pt x="666" y="223"/>
                    <a:pt x="690" y="219"/>
                    <a:pt x="706" y="202"/>
                  </a:cubicBezTo>
                  <a:cubicBezTo>
                    <a:pt x="729" y="180"/>
                    <a:pt x="729" y="143"/>
                    <a:pt x="706" y="121"/>
                  </a:cubicBezTo>
                  <a:cubicBezTo>
                    <a:pt x="684" y="98"/>
                    <a:pt x="647" y="98"/>
                    <a:pt x="625" y="121"/>
                  </a:cubicBezTo>
                  <a:cubicBezTo>
                    <a:pt x="609" y="137"/>
                    <a:pt x="604" y="161"/>
                    <a:pt x="612" y="181"/>
                  </a:cubicBezTo>
                  <a:cubicBezTo>
                    <a:pt x="572" y="221"/>
                    <a:pt x="572" y="221"/>
                    <a:pt x="572" y="221"/>
                  </a:cubicBezTo>
                  <a:cubicBezTo>
                    <a:pt x="535" y="191"/>
                    <a:pt x="488" y="171"/>
                    <a:pt x="438" y="166"/>
                  </a:cubicBezTo>
                  <a:cubicBezTo>
                    <a:pt x="438" y="110"/>
                    <a:pt x="438" y="110"/>
                    <a:pt x="438" y="110"/>
                  </a:cubicBezTo>
                  <a:cubicBezTo>
                    <a:pt x="457" y="101"/>
                    <a:pt x="471" y="81"/>
                    <a:pt x="471" y="58"/>
                  </a:cubicBezTo>
                  <a:cubicBezTo>
                    <a:pt x="471" y="26"/>
                    <a:pt x="445" y="0"/>
                    <a:pt x="414" y="0"/>
                  </a:cubicBezTo>
                  <a:cubicBezTo>
                    <a:pt x="382" y="0"/>
                    <a:pt x="356" y="26"/>
                    <a:pt x="356" y="58"/>
                  </a:cubicBezTo>
                  <a:cubicBezTo>
                    <a:pt x="356" y="81"/>
                    <a:pt x="370" y="101"/>
                    <a:pt x="390" y="110"/>
                  </a:cubicBezTo>
                  <a:cubicBezTo>
                    <a:pt x="390" y="166"/>
                    <a:pt x="390" y="166"/>
                    <a:pt x="390" y="166"/>
                  </a:cubicBezTo>
                  <a:cubicBezTo>
                    <a:pt x="340" y="170"/>
                    <a:pt x="295" y="190"/>
                    <a:pt x="258" y="219"/>
                  </a:cubicBezTo>
                  <a:cubicBezTo>
                    <a:pt x="221" y="182"/>
                    <a:pt x="221" y="182"/>
                    <a:pt x="221" y="182"/>
                  </a:cubicBezTo>
                  <a:cubicBezTo>
                    <a:pt x="229" y="162"/>
                    <a:pt x="225" y="137"/>
                    <a:pt x="208" y="121"/>
                  </a:cubicBezTo>
                  <a:cubicBezTo>
                    <a:pt x="186" y="98"/>
                    <a:pt x="149" y="98"/>
                    <a:pt x="127" y="121"/>
                  </a:cubicBezTo>
                  <a:cubicBezTo>
                    <a:pt x="105" y="143"/>
                    <a:pt x="105" y="180"/>
                    <a:pt x="127" y="202"/>
                  </a:cubicBezTo>
                  <a:cubicBezTo>
                    <a:pt x="143" y="218"/>
                    <a:pt x="166" y="223"/>
                    <a:pt x="187" y="216"/>
                  </a:cubicBezTo>
                  <a:cubicBezTo>
                    <a:pt x="223" y="253"/>
                    <a:pt x="223" y="253"/>
                    <a:pt x="223" y="253"/>
                  </a:cubicBezTo>
                  <a:cubicBezTo>
                    <a:pt x="191" y="291"/>
                    <a:pt x="170" y="338"/>
                    <a:pt x="165" y="391"/>
                  </a:cubicBezTo>
                  <a:cubicBezTo>
                    <a:pt x="110" y="391"/>
                    <a:pt x="110" y="391"/>
                    <a:pt x="110" y="391"/>
                  </a:cubicBezTo>
                  <a:cubicBezTo>
                    <a:pt x="101" y="371"/>
                    <a:pt x="81" y="357"/>
                    <a:pt x="58" y="357"/>
                  </a:cubicBezTo>
                  <a:cubicBezTo>
                    <a:pt x="26" y="357"/>
                    <a:pt x="0" y="383"/>
                    <a:pt x="0" y="415"/>
                  </a:cubicBezTo>
                  <a:cubicBezTo>
                    <a:pt x="0" y="446"/>
                    <a:pt x="26" y="472"/>
                    <a:pt x="58" y="472"/>
                  </a:cubicBezTo>
                  <a:cubicBezTo>
                    <a:pt x="81" y="472"/>
                    <a:pt x="101" y="458"/>
                    <a:pt x="110" y="439"/>
                  </a:cubicBezTo>
                  <a:cubicBezTo>
                    <a:pt x="165" y="439"/>
                    <a:pt x="165" y="439"/>
                    <a:pt x="165" y="439"/>
                  </a:cubicBezTo>
                  <a:cubicBezTo>
                    <a:pt x="170" y="491"/>
                    <a:pt x="192" y="539"/>
                    <a:pt x="224" y="577"/>
                  </a:cubicBezTo>
                  <a:cubicBezTo>
                    <a:pt x="188" y="614"/>
                    <a:pt x="188" y="614"/>
                    <a:pt x="188" y="614"/>
                  </a:cubicBezTo>
                  <a:cubicBezTo>
                    <a:pt x="167" y="606"/>
                    <a:pt x="143" y="610"/>
                    <a:pt x="127" y="627"/>
                  </a:cubicBezTo>
                  <a:cubicBezTo>
                    <a:pt x="105" y="649"/>
                    <a:pt x="105" y="686"/>
                    <a:pt x="127" y="708"/>
                  </a:cubicBezTo>
                  <a:cubicBezTo>
                    <a:pt x="149" y="731"/>
                    <a:pt x="186" y="731"/>
                    <a:pt x="208" y="708"/>
                  </a:cubicBezTo>
                  <a:cubicBezTo>
                    <a:pt x="225" y="692"/>
                    <a:pt x="229" y="668"/>
                    <a:pt x="222" y="647"/>
                  </a:cubicBezTo>
                  <a:cubicBezTo>
                    <a:pt x="259" y="610"/>
                    <a:pt x="259" y="610"/>
                    <a:pt x="259" y="610"/>
                  </a:cubicBezTo>
                  <a:cubicBezTo>
                    <a:pt x="296" y="639"/>
                    <a:pt x="341" y="658"/>
                    <a:pt x="390" y="663"/>
                  </a:cubicBezTo>
                  <a:cubicBezTo>
                    <a:pt x="390" y="715"/>
                    <a:pt x="390" y="715"/>
                    <a:pt x="390" y="715"/>
                  </a:cubicBezTo>
                  <a:cubicBezTo>
                    <a:pt x="371" y="724"/>
                    <a:pt x="357" y="744"/>
                    <a:pt x="357" y="767"/>
                  </a:cubicBezTo>
                  <a:cubicBezTo>
                    <a:pt x="357" y="799"/>
                    <a:pt x="383" y="825"/>
                    <a:pt x="414" y="825"/>
                  </a:cubicBezTo>
                  <a:cubicBezTo>
                    <a:pt x="446" y="825"/>
                    <a:pt x="472" y="799"/>
                    <a:pt x="472" y="767"/>
                  </a:cubicBezTo>
                  <a:cubicBezTo>
                    <a:pt x="472" y="744"/>
                    <a:pt x="458" y="724"/>
                    <a:pt x="438" y="715"/>
                  </a:cubicBezTo>
                  <a:cubicBezTo>
                    <a:pt x="438" y="663"/>
                    <a:pt x="438" y="663"/>
                    <a:pt x="438" y="663"/>
                  </a:cubicBezTo>
                  <a:cubicBezTo>
                    <a:pt x="489" y="658"/>
                    <a:pt x="534" y="638"/>
                    <a:pt x="572" y="607"/>
                  </a:cubicBezTo>
                  <a:cubicBezTo>
                    <a:pt x="612" y="647"/>
                    <a:pt x="612" y="647"/>
                    <a:pt x="612" y="647"/>
                  </a:cubicBezTo>
                  <a:cubicBezTo>
                    <a:pt x="604" y="668"/>
                    <a:pt x="609" y="692"/>
                    <a:pt x="625" y="708"/>
                  </a:cubicBezTo>
                  <a:cubicBezTo>
                    <a:pt x="647" y="731"/>
                    <a:pt x="684" y="731"/>
                    <a:pt x="706" y="708"/>
                  </a:cubicBezTo>
                  <a:cubicBezTo>
                    <a:pt x="729" y="686"/>
                    <a:pt x="729" y="649"/>
                    <a:pt x="706" y="627"/>
                  </a:cubicBezTo>
                  <a:cubicBezTo>
                    <a:pt x="690" y="610"/>
                    <a:pt x="666" y="606"/>
                    <a:pt x="646" y="614"/>
                  </a:cubicBezTo>
                  <a:cubicBezTo>
                    <a:pt x="606" y="574"/>
                    <a:pt x="606" y="574"/>
                    <a:pt x="606" y="574"/>
                  </a:cubicBezTo>
                  <a:cubicBezTo>
                    <a:pt x="637" y="536"/>
                    <a:pt x="657" y="489"/>
                    <a:pt x="662" y="438"/>
                  </a:cubicBezTo>
                  <a:cubicBezTo>
                    <a:pt x="718" y="438"/>
                    <a:pt x="718" y="438"/>
                    <a:pt x="718" y="438"/>
                  </a:cubicBezTo>
                  <a:cubicBezTo>
                    <a:pt x="727" y="458"/>
                    <a:pt x="747" y="472"/>
                    <a:pt x="770" y="472"/>
                  </a:cubicBezTo>
                  <a:cubicBezTo>
                    <a:pt x="802" y="472"/>
                    <a:pt x="828" y="446"/>
                    <a:pt x="828" y="414"/>
                  </a:cubicBezTo>
                  <a:cubicBezTo>
                    <a:pt x="828" y="382"/>
                    <a:pt x="802" y="357"/>
                    <a:pt x="770" y="357"/>
                  </a:cubicBezTo>
                  <a:close/>
                  <a:moveTo>
                    <a:pt x="414" y="616"/>
                  </a:moveTo>
                  <a:cubicBezTo>
                    <a:pt x="302" y="616"/>
                    <a:pt x="212" y="525"/>
                    <a:pt x="212" y="414"/>
                  </a:cubicBezTo>
                  <a:cubicBezTo>
                    <a:pt x="212" y="303"/>
                    <a:pt x="302" y="213"/>
                    <a:pt x="414" y="213"/>
                  </a:cubicBezTo>
                  <a:cubicBezTo>
                    <a:pt x="525" y="213"/>
                    <a:pt x="615" y="303"/>
                    <a:pt x="615" y="414"/>
                  </a:cubicBezTo>
                  <a:cubicBezTo>
                    <a:pt x="615" y="525"/>
                    <a:pt x="525" y="616"/>
                    <a:pt x="414" y="616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254000" prstMaterial="softEdge">
              <a:contourClr>
                <a:schemeClr val="tx1"/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GB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Freeform 9">
              <a:extLst>
                <a:ext uri="{FF2B5EF4-FFF2-40B4-BE49-F238E27FC236}">
                  <a16:creationId xmlns="" xmlns:a16="http://schemas.microsoft.com/office/drawing/2014/main" id="{C664BFD6-2597-41C0-BE90-9A99EFBCEE1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1800000">
              <a:off x="7551938" y="2573555"/>
              <a:ext cx="370332" cy="369028"/>
            </a:xfrm>
            <a:custGeom>
              <a:avLst/>
              <a:gdLst>
                <a:gd name="T0" fmla="*/ 770 w 828"/>
                <a:gd name="T1" fmla="*/ 357 h 825"/>
                <a:gd name="T2" fmla="*/ 718 w 828"/>
                <a:gd name="T3" fmla="*/ 390 h 825"/>
                <a:gd name="T4" fmla="*/ 662 w 828"/>
                <a:gd name="T5" fmla="*/ 390 h 825"/>
                <a:gd name="T6" fmla="*/ 606 w 828"/>
                <a:gd name="T7" fmla="*/ 255 h 825"/>
                <a:gd name="T8" fmla="*/ 646 w 828"/>
                <a:gd name="T9" fmla="*/ 215 h 825"/>
                <a:gd name="T10" fmla="*/ 706 w 828"/>
                <a:gd name="T11" fmla="*/ 202 h 825"/>
                <a:gd name="T12" fmla="*/ 706 w 828"/>
                <a:gd name="T13" fmla="*/ 121 h 825"/>
                <a:gd name="T14" fmla="*/ 625 w 828"/>
                <a:gd name="T15" fmla="*/ 121 h 825"/>
                <a:gd name="T16" fmla="*/ 612 w 828"/>
                <a:gd name="T17" fmla="*/ 181 h 825"/>
                <a:gd name="T18" fmla="*/ 572 w 828"/>
                <a:gd name="T19" fmla="*/ 221 h 825"/>
                <a:gd name="T20" fmla="*/ 438 w 828"/>
                <a:gd name="T21" fmla="*/ 166 h 825"/>
                <a:gd name="T22" fmla="*/ 438 w 828"/>
                <a:gd name="T23" fmla="*/ 110 h 825"/>
                <a:gd name="T24" fmla="*/ 471 w 828"/>
                <a:gd name="T25" fmla="*/ 58 h 825"/>
                <a:gd name="T26" fmla="*/ 414 w 828"/>
                <a:gd name="T27" fmla="*/ 0 h 825"/>
                <a:gd name="T28" fmla="*/ 356 w 828"/>
                <a:gd name="T29" fmla="*/ 58 h 825"/>
                <a:gd name="T30" fmla="*/ 390 w 828"/>
                <a:gd name="T31" fmla="*/ 110 h 825"/>
                <a:gd name="T32" fmla="*/ 390 w 828"/>
                <a:gd name="T33" fmla="*/ 166 h 825"/>
                <a:gd name="T34" fmla="*/ 258 w 828"/>
                <a:gd name="T35" fmla="*/ 219 h 825"/>
                <a:gd name="T36" fmla="*/ 221 w 828"/>
                <a:gd name="T37" fmla="*/ 182 h 825"/>
                <a:gd name="T38" fmla="*/ 208 w 828"/>
                <a:gd name="T39" fmla="*/ 121 h 825"/>
                <a:gd name="T40" fmla="*/ 127 w 828"/>
                <a:gd name="T41" fmla="*/ 121 h 825"/>
                <a:gd name="T42" fmla="*/ 127 w 828"/>
                <a:gd name="T43" fmla="*/ 202 h 825"/>
                <a:gd name="T44" fmla="*/ 187 w 828"/>
                <a:gd name="T45" fmla="*/ 216 h 825"/>
                <a:gd name="T46" fmla="*/ 223 w 828"/>
                <a:gd name="T47" fmla="*/ 253 h 825"/>
                <a:gd name="T48" fmla="*/ 165 w 828"/>
                <a:gd name="T49" fmla="*/ 391 h 825"/>
                <a:gd name="T50" fmla="*/ 110 w 828"/>
                <a:gd name="T51" fmla="*/ 391 h 825"/>
                <a:gd name="T52" fmla="*/ 58 w 828"/>
                <a:gd name="T53" fmla="*/ 357 h 825"/>
                <a:gd name="T54" fmla="*/ 0 w 828"/>
                <a:gd name="T55" fmla="*/ 415 h 825"/>
                <a:gd name="T56" fmla="*/ 58 w 828"/>
                <a:gd name="T57" fmla="*/ 472 h 825"/>
                <a:gd name="T58" fmla="*/ 110 w 828"/>
                <a:gd name="T59" fmla="*/ 439 h 825"/>
                <a:gd name="T60" fmla="*/ 165 w 828"/>
                <a:gd name="T61" fmla="*/ 439 h 825"/>
                <a:gd name="T62" fmla="*/ 224 w 828"/>
                <a:gd name="T63" fmla="*/ 577 h 825"/>
                <a:gd name="T64" fmla="*/ 188 w 828"/>
                <a:gd name="T65" fmla="*/ 614 h 825"/>
                <a:gd name="T66" fmla="*/ 127 w 828"/>
                <a:gd name="T67" fmla="*/ 627 h 825"/>
                <a:gd name="T68" fmla="*/ 127 w 828"/>
                <a:gd name="T69" fmla="*/ 708 h 825"/>
                <a:gd name="T70" fmla="*/ 208 w 828"/>
                <a:gd name="T71" fmla="*/ 708 h 825"/>
                <a:gd name="T72" fmla="*/ 222 w 828"/>
                <a:gd name="T73" fmla="*/ 647 h 825"/>
                <a:gd name="T74" fmla="*/ 259 w 828"/>
                <a:gd name="T75" fmla="*/ 610 h 825"/>
                <a:gd name="T76" fmla="*/ 390 w 828"/>
                <a:gd name="T77" fmla="*/ 663 h 825"/>
                <a:gd name="T78" fmla="*/ 390 w 828"/>
                <a:gd name="T79" fmla="*/ 715 h 825"/>
                <a:gd name="T80" fmla="*/ 357 w 828"/>
                <a:gd name="T81" fmla="*/ 767 h 825"/>
                <a:gd name="T82" fmla="*/ 414 w 828"/>
                <a:gd name="T83" fmla="*/ 825 h 825"/>
                <a:gd name="T84" fmla="*/ 472 w 828"/>
                <a:gd name="T85" fmla="*/ 767 h 825"/>
                <a:gd name="T86" fmla="*/ 438 w 828"/>
                <a:gd name="T87" fmla="*/ 715 h 825"/>
                <a:gd name="T88" fmla="*/ 438 w 828"/>
                <a:gd name="T89" fmla="*/ 663 h 825"/>
                <a:gd name="T90" fmla="*/ 572 w 828"/>
                <a:gd name="T91" fmla="*/ 607 h 825"/>
                <a:gd name="T92" fmla="*/ 612 w 828"/>
                <a:gd name="T93" fmla="*/ 647 h 825"/>
                <a:gd name="T94" fmla="*/ 625 w 828"/>
                <a:gd name="T95" fmla="*/ 708 h 825"/>
                <a:gd name="T96" fmla="*/ 706 w 828"/>
                <a:gd name="T97" fmla="*/ 708 h 825"/>
                <a:gd name="T98" fmla="*/ 706 w 828"/>
                <a:gd name="T99" fmla="*/ 627 h 825"/>
                <a:gd name="T100" fmla="*/ 646 w 828"/>
                <a:gd name="T101" fmla="*/ 614 h 825"/>
                <a:gd name="T102" fmla="*/ 606 w 828"/>
                <a:gd name="T103" fmla="*/ 574 h 825"/>
                <a:gd name="T104" fmla="*/ 662 w 828"/>
                <a:gd name="T105" fmla="*/ 438 h 825"/>
                <a:gd name="T106" fmla="*/ 718 w 828"/>
                <a:gd name="T107" fmla="*/ 438 h 825"/>
                <a:gd name="T108" fmla="*/ 770 w 828"/>
                <a:gd name="T109" fmla="*/ 472 h 825"/>
                <a:gd name="T110" fmla="*/ 828 w 828"/>
                <a:gd name="T111" fmla="*/ 414 h 825"/>
                <a:gd name="T112" fmla="*/ 770 w 828"/>
                <a:gd name="T113" fmla="*/ 357 h 825"/>
                <a:gd name="T114" fmla="*/ 414 w 828"/>
                <a:gd name="T115" fmla="*/ 616 h 825"/>
                <a:gd name="T116" fmla="*/ 212 w 828"/>
                <a:gd name="T117" fmla="*/ 414 h 825"/>
                <a:gd name="T118" fmla="*/ 414 w 828"/>
                <a:gd name="T119" fmla="*/ 213 h 825"/>
                <a:gd name="T120" fmla="*/ 615 w 828"/>
                <a:gd name="T121" fmla="*/ 414 h 825"/>
                <a:gd name="T122" fmla="*/ 414 w 828"/>
                <a:gd name="T123" fmla="*/ 616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8" h="825">
                  <a:moveTo>
                    <a:pt x="770" y="357"/>
                  </a:moveTo>
                  <a:cubicBezTo>
                    <a:pt x="747" y="357"/>
                    <a:pt x="727" y="370"/>
                    <a:pt x="718" y="390"/>
                  </a:cubicBezTo>
                  <a:cubicBezTo>
                    <a:pt x="662" y="390"/>
                    <a:pt x="662" y="390"/>
                    <a:pt x="662" y="390"/>
                  </a:cubicBezTo>
                  <a:cubicBezTo>
                    <a:pt x="657" y="339"/>
                    <a:pt x="637" y="293"/>
                    <a:pt x="606" y="255"/>
                  </a:cubicBezTo>
                  <a:cubicBezTo>
                    <a:pt x="646" y="215"/>
                    <a:pt x="646" y="215"/>
                    <a:pt x="646" y="215"/>
                  </a:cubicBezTo>
                  <a:cubicBezTo>
                    <a:pt x="666" y="223"/>
                    <a:pt x="690" y="219"/>
                    <a:pt x="706" y="202"/>
                  </a:cubicBezTo>
                  <a:cubicBezTo>
                    <a:pt x="729" y="180"/>
                    <a:pt x="729" y="143"/>
                    <a:pt x="706" y="121"/>
                  </a:cubicBezTo>
                  <a:cubicBezTo>
                    <a:pt x="684" y="98"/>
                    <a:pt x="647" y="98"/>
                    <a:pt x="625" y="121"/>
                  </a:cubicBezTo>
                  <a:cubicBezTo>
                    <a:pt x="609" y="137"/>
                    <a:pt x="604" y="161"/>
                    <a:pt x="612" y="181"/>
                  </a:cubicBezTo>
                  <a:cubicBezTo>
                    <a:pt x="572" y="221"/>
                    <a:pt x="572" y="221"/>
                    <a:pt x="572" y="221"/>
                  </a:cubicBezTo>
                  <a:cubicBezTo>
                    <a:pt x="535" y="191"/>
                    <a:pt x="488" y="171"/>
                    <a:pt x="438" y="166"/>
                  </a:cubicBezTo>
                  <a:cubicBezTo>
                    <a:pt x="438" y="110"/>
                    <a:pt x="438" y="110"/>
                    <a:pt x="438" y="110"/>
                  </a:cubicBezTo>
                  <a:cubicBezTo>
                    <a:pt x="457" y="101"/>
                    <a:pt x="471" y="81"/>
                    <a:pt x="471" y="58"/>
                  </a:cubicBezTo>
                  <a:cubicBezTo>
                    <a:pt x="471" y="26"/>
                    <a:pt x="445" y="0"/>
                    <a:pt x="414" y="0"/>
                  </a:cubicBezTo>
                  <a:cubicBezTo>
                    <a:pt x="382" y="0"/>
                    <a:pt x="356" y="26"/>
                    <a:pt x="356" y="58"/>
                  </a:cubicBezTo>
                  <a:cubicBezTo>
                    <a:pt x="356" y="81"/>
                    <a:pt x="370" y="101"/>
                    <a:pt x="390" y="110"/>
                  </a:cubicBezTo>
                  <a:cubicBezTo>
                    <a:pt x="390" y="166"/>
                    <a:pt x="390" y="166"/>
                    <a:pt x="390" y="166"/>
                  </a:cubicBezTo>
                  <a:cubicBezTo>
                    <a:pt x="340" y="170"/>
                    <a:pt x="295" y="190"/>
                    <a:pt x="258" y="219"/>
                  </a:cubicBezTo>
                  <a:cubicBezTo>
                    <a:pt x="221" y="182"/>
                    <a:pt x="221" y="182"/>
                    <a:pt x="221" y="182"/>
                  </a:cubicBezTo>
                  <a:cubicBezTo>
                    <a:pt x="229" y="162"/>
                    <a:pt x="225" y="137"/>
                    <a:pt x="208" y="121"/>
                  </a:cubicBezTo>
                  <a:cubicBezTo>
                    <a:pt x="186" y="98"/>
                    <a:pt x="149" y="98"/>
                    <a:pt x="127" y="121"/>
                  </a:cubicBezTo>
                  <a:cubicBezTo>
                    <a:pt x="105" y="143"/>
                    <a:pt x="105" y="180"/>
                    <a:pt x="127" y="202"/>
                  </a:cubicBezTo>
                  <a:cubicBezTo>
                    <a:pt x="143" y="218"/>
                    <a:pt x="166" y="223"/>
                    <a:pt x="187" y="216"/>
                  </a:cubicBezTo>
                  <a:cubicBezTo>
                    <a:pt x="223" y="253"/>
                    <a:pt x="223" y="253"/>
                    <a:pt x="223" y="253"/>
                  </a:cubicBezTo>
                  <a:cubicBezTo>
                    <a:pt x="191" y="291"/>
                    <a:pt x="170" y="338"/>
                    <a:pt x="165" y="391"/>
                  </a:cubicBezTo>
                  <a:cubicBezTo>
                    <a:pt x="110" y="391"/>
                    <a:pt x="110" y="391"/>
                    <a:pt x="110" y="391"/>
                  </a:cubicBezTo>
                  <a:cubicBezTo>
                    <a:pt x="101" y="371"/>
                    <a:pt x="81" y="357"/>
                    <a:pt x="58" y="357"/>
                  </a:cubicBezTo>
                  <a:cubicBezTo>
                    <a:pt x="26" y="357"/>
                    <a:pt x="0" y="383"/>
                    <a:pt x="0" y="415"/>
                  </a:cubicBezTo>
                  <a:cubicBezTo>
                    <a:pt x="0" y="446"/>
                    <a:pt x="26" y="472"/>
                    <a:pt x="58" y="472"/>
                  </a:cubicBezTo>
                  <a:cubicBezTo>
                    <a:pt x="81" y="472"/>
                    <a:pt x="101" y="458"/>
                    <a:pt x="110" y="439"/>
                  </a:cubicBezTo>
                  <a:cubicBezTo>
                    <a:pt x="165" y="439"/>
                    <a:pt x="165" y="439"/>
                    <a:pt x="165" y="439"/>
                  </a:cubicBezTo>
                  <a:cubicBezTo>
                    <a:pt x="170" y="491"/>
                    <a:pt x="192" y="539"/>
                    <a:pt x="224" y="577"/>
                  </a:cubicBezTo>
                  <a:cubicBezTo>
                    <a:pt x="188" y="614"/>
                    <a:pt x="188" y="614"/>
                    <a:pt x="188" y="614"/>
                  </a:cubicBezTo>
                  <a:cubicBezTo>
                    <a:pt x="167" y="606"/>
                    <a:pt x="143" y="610"/>
                    <a:pt x="127" y="627"/>
                  </a:cubicBezTo>
                  <a:cubicBezTo>
                    <a:pt x="105" y="649"/>
                    <a:pt x="105" y="686"/>
                    <a:pt x="127" y="708"/>
                  </a:cubicBezTo>
                  <a:cubicBezTo>
                    <a:pt x="149" y="731"/>
                    <a:pt x="186" y="731"/>
                    <a:pt x="208" y="708"/>
                  </a:cubicBezTo>
                  <a:cubicBezTo>
                    <a:pt x="225" y="692"/>
                    <a:pt x="229" y="668"/>
                    <a:pt x="222" y="647"/>
                  </a:cubicBezTo>
                  <a:cubicBezTo>
                    <a:pt x="259" y="610"/>
                    <a:pt x="259" y="610"/>
                    <a:pt x="259" y="610"/>
                  </a:cubicBezTo>
                  <a:cubicBezTo>
                    <a:pt x="296" y="639"/>
                    <a:pt x="341" y="658"/>
                    <a:pt x="390" y="663"/>
                  </a:cubicBezTo>
                  <a:cubicBezTo>
                    <a:pt x="390" y="715"/>
                    <a:pt x="390" y="715"/>
                    <a:pt x="390" y="715"/>
                  </a:cubicBezTo>
                  <a:cubicBezTo>
                    <a:pt x="371" y="724"/>
                    <a:pt x="357" y="744"/>
                    <a:pt x="357" y="767"/>
                  </a:cubicBezTo>
                  <a:cubicBezTo>
                    <a:pt x="357" y="799"/>
                    <a:pt x="383" y="825"/>
                    <a:pt x="414" y="825"/>
                  </a:cubicBezTo>
                  <a:cubicBezTo>
                    <a:pt x="446" y="825"/>
                    <a:pt x="472" y="799"/>
                    <a:pt x="472" y="767"/>
                  </a:cubicBezTo>
                  <a:cubicBezTo>
                    <a:pt x="472" y="744"/>
                    <a:pt x="458" y="724"/>
                    <a:pt x="438" y="715"/>
                  </a:cubicBezTo>
                  <a:cubicBezTo>
                    <a:pt x="438" y="663"/>
                    <a:pt x="438" y="663"/>
                    <a:pt x="438" y="663"/>
                  </a:cubicBezTo>
                  <a:cubicBezTo>
                    <a:pt x="489" y="658"/>
                    <a:pt x="534" y="638"/>
                    <a:pt x="572" y="607"/>
                  </a:cubicBezTo>
                  <a:cubicBezTo>
                    <a:pt x="612" y="647"/>
                    <a:pt x="612" y="647"/>
                    <a:pt x="612" y="647"/>
                  </a:cubicBezTo>
                  <a:cubicBezTo>
                    <a:pt x="604" y="668"/>
                    <a:pt x="609" y="692"/>
                    <a:pt x="625" y="708"/>
                  </a:cubicBezTo>
                  <a:cubicBezTo>
                    <a:pt x="647" y="731"/>
                    <a:pt x="684" y="731"/>
                    <a:pt x="706" y="708"/>
                  </a:cubicBezTo>
                  <a:cubicBezTo>
                    <a:pt x="729" y="686"/>
                    <a:pt x="729" y="649"/>
                    <a:pt x="706" y="627"/>
                  </a:cubicBezTo>
                  <a:cubicBezTo>
                    <a:pt x="690" y="610"/>
                    <a:pt x="666" y="606"/>
                    <a:pt x="646" y="614"/>
                  </a:cubicBezTo>
                  <a:cubicBezTo>
                    <a:pt x="606" y="574"/>
                    <a:pt x="606" y="574"/>
                    <a:pt x="606" y="574"/>
                  </a:cubicBezTo>
                  <a:cubicBezTo>
                    <a:pt x="637" y="536"/>
                    <a:pt x="657" y="489"/>
                    <a:pt x="662" y="438"/>
                  </a:cubicBezTo>
                  <a:cubicBezTo>
                    <a:pt x="718" y="438"/>
                    <a:pt x="718" y="438"/>
                    <a:pt x="718" y="438"/>
                  </a:cubicBezTo>
                  <a:cubicBezTo>
                    <a:pt x="727" y="458"/>
                    <a:pt x="747" y="472"/>
                    <a:pt x="770" y="472"/>
                  </a:cubicBezTo>
                  <a:cubicBezTo>
                    <a:pt x="802" y="472"/>
                    <a:pt x="828" y="446"/>
                    <a:pt x="828" y="414"/>
                  </a:cubicBezTo>
                  <a:cubicBezTo>
                    <a:pt x="828" y="382"/>
                    <a:pt x="802" y="357"/>
                    <a:pt x="770" y="357"/>
                  </a:cubicBezTo>
                  <a:close/>
                  <a:moveTo>
                    <a:pt x="414" y="616"/>
                  </a:moveTo>
                  <a:cubicBezTo>
                    <a:pt x="302" y="616"/>
                    <a:pt x="212" y="525"/>
                    <a:pt x="212" y="414"/>
                  </a:cubicBezTo>
                  <a:cubicBezTo>
                    <a:pt x="212" y="303"/>
                    <a:pt x="302" y="213"/>
                    <a:pt x="414" y="213"/>
                  </a:cubicBezTo>
                  <a:cubicBezTo>
                    <a:pt x="525" y="213"/>
                    <a:pt x="615" y="303"/>
                    <a:pt x="615" y="414"/>
                  </a:cubicBezTo>
                  <a:cubicBezTo>
                    <a:pt x="615" y="525"/>
                    <a:pt x="525" y="616"/>
                    <a:pt x="414" y="616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254000" prstMaterial="softEdge">
              <a:contourClr>
                <a:schemeClr val="tx1"/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GB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Freeform 9">
              <a:extLst>
                <a:ext uri="{FF2B5EF4-FFF2-40B4-BE49-F238E27FC236}">
                  <a16:creationId xmlns="" xmlns:a16="http://schemas.microsoft.com/office/drawing/2014/main" id="{2F516A1C-D8E3-49F5-A40B-9641DF97C59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1800000">
              <a:off x="7060566" y="2242351"/>
              <a:ext cx="285062" cy="284058"/>
            </a:xfrm>
            <a:custGeom>
              <a:avLst/>
              <a:gdLst>
                <a:gd name="T0" fmla="*/ 770 w 828"/>
                <a:gd name="T1" fmla="*/ 357 h 825"/>
                <a:gd name="T2" fmla="*/ 718 w 828"/>
                <a:gd name="T3" fmla="*/ 390 h 825"/>
                <a:gd name="T4" fmla="*/ 662 w 828"/>
                <a:gd name="T5" fmla="*/ 390 h 825"/>
                <a:gd name="T6" fmla="*/ 606 w 828"/>
                <a:gd name="T7" fmla="*/ 255 h 825"/>
                <a:gd name="T8" fmla="*/ 646 w 828"/>
                <a:gd name="T9" fmla="*/ 215 h 825"/>
                <a:gd name="T10" fmla="*/ 706 w 828"/>
                <a:gd name="T11" fmla="*/ 202 h 825"/>
                <a:gd name="T12" fmla="*/ 706 w 828"/>
                <a:gd name="T13" fmla="*/ 121 h 825"/>
                <a:gd name="T14" fmla="*/ 625 w 828"/>
                <a:gd name="T15" fmla="*/ 121 h 825"/>
                <a:gd name="T16" fmla="*/ 612 w 828"/>
                <a:gd name="T17" fmla="*/ 181 h 825"/>
                <a:gd name="T18" fmla="*/ 572 w 828"/>
                <a:gd name="T19" fmla="*/ 221 h 825"/>
                <a:gd name="T20" fmla="*/ 438 w 828"/>
                <a:gd name="T21" fmla="*/ 166 h 825"/>
                <a:gd name="T22" fmla="*/ 438 w 828"/>
                <a:gd name="T23" fmla="*/ 110 h 825"/>
                <a:gd name="T24" fmla="*/ 471 w 828"/>
                <a:gd name="T25" fmla="*/ 58 h 825"/>
                <a:gd name="T26" fmla="*/ 414 w 828"/>
                <a:gd name="T27" fmla="*/ 0 h 825"/>
                <a:gd name="T28" fmla="*/ 356 w 828"/>
                <a:gd name="T29" fmla="*/ 58 h 825"/>
                <a:gd name="T30" fmla="*/ 390 w 828"/>
                <a:gd name="T31" fmla="*/ 110 h 825"/>
                <a:gd name="T32" fmla="*/ 390 w 828"/>
                <a:gd name="T33" fmla="*/ 166 h 825"/>
                <a:gd name="T34" fmla="*/ 258 w 828"/>
                <a:gd name="T35" fmla="*/ 219 h 825"/>
                <a:gd name="T36" fmla="*/ 221 w 828"/>
                <a:gd name="T37" fmla="*/ 182 h 825"/>
                <a:gd name="T38" fmla="*/ 208 w 828"/>
                <a:gd name="T39" fmla="*/ 121 h 825"/>
                <a:gd name="T40" fmla="*/ 127 w 828"/>
                <a:gd name="T41" fmla="*/ 121 h 825"/>
                <a:gd name="T42" fmla="*/ 127 w 828"/>
                <a:gd name="T43" fmla="*/ 202 h 825"/>
                <a:gd name="T44" fmla="*/ 187 w 828"/>
                <a:gd name="T45" fmla="*/ 216 h 825"/>
                <a:gd name="T46" fmla="*/ 223 w 828"/>
                <a:gd name="T47" fmla="*/ 253 h 825"/>
                <a:gd name="T48" fmla="*/ 165 w 828"/>
                <a:gd name="T49" fmla="*/ 391 h 825"/>
                <a:gd name="T50" fmla="*/ 110 w 828"/>
                <a:gd name="T51" fmla="*/ 391 h 825"/>
                <a:gd name="T52" fmla="*/ 58 w 828"/>
                <a:gd name="T53" fmla="*/ 357 h 825"/>
                <a:gd name="T54" fmla="*/ 0 w 828"/>
                <a:gd name="T55" fmla="*/ 415 h 825"/>
                <a:gd name="T56" fmla="*/ 58 w 828"/>
                <a:gd name="T57" fmla="*/ 472 h 825"/>
                <a:gd name="T58" fmla="*/ 110 w 828"/>
                <a:gd name="T59" fmla="*/ 439 h 825"/>
                <a:gd name="T60" fmla="*/ 165 w 828"/>
                <a:gd name="T61" fmla="*/ 439 h 825"/>
                <a:gd name="T62" fmla="*/ 224 w 828"/>
                <a:gd name="T63" fmla="*/ 577 h 825"/>
                <a:gd name="T64" fmla="*/ 188 w 828"/>
                <a:gd name="T65" fmla="*/ 614 h 825"/>
                <a:gd name="T66" fmla="*/ 127 w 828"/>
                <a:gd name="T67" fmla="*/ 627 h 825"/>
                <a:gd name="T68" fmla="*/ 127 w 828"/>
                <a:gd name="T69" fmla="*/ 708 h 825"/>
                <a:gd name="T70" fmla="*/ 208 w 828"/>
                <a:gd name="T71" fmla="*/ 708 h 825"/>
                <a:gd name="T72" fmla="*/ 222 w 828"/>
                <a:gd name="T73" fmla="*/ 647 h 825"/>
                <a:gd name="T74" fmla="*/ 259 w 828"/>
                <a:gd name="T75" fmla="*/ 610 h 825"/>
                <a:gd name="T76" fmla="*/ 390 w 828"/>
                <a:gd name="T77" fmla="*/ 663 h 825"/>
                <a:gd name="T78" fmla="*/ 390 w 828"/>
                <a:gd name="T79" fmla="*/ 715 h 825"/>
                <a:gd name="T80" fmla="*/ 357 w 828"/>
                <a:gd name="T81" fmla="*/ 767 h 825"/>
                <a:gd name="T82" fmla="*/ 414 w 828"/>
                <a:gd name="T83" fmla="*/ 825 h 825"/>
                <a:gd name="T84" fmla="*/ 472 w 828"/>
                <a:gd name="T85" fmla="*/ 767 h 825"/>
                <a:gd name="T86" fmla="*/ 438 w 828"/>
                <a:gd name="T87" fmla="*/ 715 h 825"/>
                <a:gd name="T88" fmla="*/ 438 w 828"/>
                <a:gd name="T89" fmla="*/ 663 h 825"/>
                <a:gd name="T90" fmla="*/ 572 w 828"/>
                <a:gd name="T91" fmla="*/ 607 h 825"/>
                <a:gd name="T92" fmla="*/ 612 w 828"/>
                <a:gd name="T93" fmla="*/ 647 h 825"/>
                <a:gd name="T94" fmla="*/ 625 w 828"/>
                <a:gd name="T95" fmla="*/ 708 h 825"/>
                <a:gd name="T96" fmla="*/ 706 w 828"/>
                <a:gd name="T97" fmla="*/ 708 h 825"/>
                <a:gd name="T98" fmla="*/ 706 w 828"/>
                <a:gd name="T99" fmla="*/ 627 h 825"/>
                <a:gd name="T100" fmla="*/ 646 w 828"/>
                <a:gd name="T101" fmla="*/ 614 h 825"/>
                <a:gd name="T102" fmla="*/ 606 w 828"/>
                <a:gd name="T103" fmla="*/ 574 h 825"/>
                <a:gd name="T104" fmla="*/ 662 w 828"/>
                <a:gd name="T105" fmla="*/ 438 h 825"/>
                <a:gd name="T106" fmla="*/ 718 w 828"/>
                <a:gd name="T107" fmla="*/ 438 h 825"/>
                <a:gd name="T108" fmla="*/ 770 w 828"/>
                <a:gd name="T109" fmla="*/ 472 h 825"/>
                <a:gd name="T110" fmla="*/ 828 w 828"/>
                <a:gd name="T111" fmla="*/ 414 h 825"/>
                <a:gd name="T112" fmla="*/ 770 w 828"/>
                <a:gd name="T113" fmla="*/ 357 h 825"/>
                <a:gd name="T114" fmla="*/ 414 w 828"/>
                <a:gd name="T115" fmla="*/ 616 h 825"/>
                <a:gd name="T116" fmla="*/ 212 w 828"/>
                <a:gd name="T117" fmla="*/ 414 h 825"/>
                <a:gd name="T118" fmla="*/ 414 w 828"/>
                <a:gd name="T119" fmla="*/ 213 h 825"/>
                <a:gd name="T120" fmla="*/ 615 w 828"/>
                <a:gd name="T121" fmla="*/ 414 h 825"/>
                <a:gd name="T122" fmla="*/ 414 w 828"/>
                <a:gd name="T123" fmla="*/ 616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8" h="825">
                  <a:moveTo>
                    <a:pt x="770" y="357"/>
                  </a:moveTo>
                  <a:cubicBezTo>
                    <a:pt x="747" y="357"/>
                    <a:pt x="727" y="370"/>
                    <a:pt x="718" y="390"/>
                  </a:cubicBezTo>
                  <a:cubicBezTo>
                    <a:pt x="662" y="390"/>
                    <a:pt x="662" y="390"/>
                    <a:pt x="662" y="390"/>
                  </a:cubicBezTo>
                  <a:cubicBezTo>
                    <a:pt x="657" y="339"/>
                    <a:pt x="637" y="293"/>
                    <a:pt x="606" y="255"/>
                  </a:cubicBezTo>
                  <a:cubicBezTo>
                    <a:pt x="646" y="215"/>
                    <a:pt x="646" y="215"/>
                    <a:pt x="646" y="215"/>
                  </a:cubicBezTo>
                  <a:cubicBezTo>
                    <a:pt x="666" y="223"/>
                    <a:pt x="690" y="219"/>
                    <a:pt x="706" y="202"/>
                  </a:cubicBezTo>
                  <a:cubicBezTo>
                    <a:pt x="729" y="180"/>
                    <a:pt x="729" y="143"/>
                    <a:pt x="706" y="121"/>
                  </a:cubicBezTo>
                  <a:cubicBezTo>
                    <a:pt x="684" y="98"/>
                    <a:pt x="647" y="98"/>
                    <a:pt x="625" y="121"/>
                  </a:cubicBezTo>
                  <a:cubicBezTo>
                    <a:pt x="609" y="137"/>
                    <a:pt x="604" y="161"/>
                    <a:pt x="612" y="181"/>
                  </a:cubicBezTo>
                  <a:cubicBezTo>
                    <a:pt x="572" y="221"/>
                    <a:pt x="572" y="221"/>
                    <a:pt x="572" y="221"/>
                  </a:cubicBezTo>
                  <a:cubicBezTo>
                    <a:pt x="535" y="191"/>
                    <a:pt x="488" y="171"/>
                    <a:pt x="438" y="166"/>
                  </a:cubicBezTo>
                  <a:cubicBezTo>
                    <a:pt x="438" y="110"/>
                    <a:pt x="438" y="110"/>
                    <a:pt x="438" y="110"/>
                  </a:cubicBezTo>
                  <a:cubicBezTo>
                    <a:pt x="457" y="101"/>
                    <a:pt x="471" y="81"/>
                    <a:pt x="471" y="58"/>
                  </a:cubicBezTo>
                  <a:cubicBezTo>
                    <a:pt x="471" y="26"/>
                    <a:pt x="445" y="0"/>
                    <a:pt x="414" y="0"/>
                  </a:cubicBezTo>
                  <a:cubicBezTo>
                    <a:pt x="382" y="0"/>
                    <a:pt x="356" y="26"/>
                    <a:pt x="356" y="58"/>
                  </a:cubicBezTo>
                  <a:cubicBezTo>
                    <a:pt x="356" y="81"/>
                    <a:pt x="370" y="101"/>
                    <a:pt x="390" y="110"/>
                  </a:cubicBezTo>
                  <a:cubicBezTo>
                    <a:pt x="390" y="166"/>
                    <a:pt x="390" y="166"/>
                    <a:pt x="390" y="166"/>
                  </a:cubicBezTo>
                  <a:cubicBezTo>
                    <a:pt x="340" y="170"/>
                    <a:pt x="295" y="190"/>
                    <a:pt x="258" y="219"/>
                  </a:cubicBezTo>
                  <a:cubicBezTo>
                    <a:pt x="221" y="182"/>
                    <a:pt x="221" y="182"/>
                    <a:pt x="221" y="182"/>
                  </a:cubicBezTo>
                  <a:cubicBezTo>
                    <a:pt x="229" y="162"/>
                    <a:pt x="225" y="137"/>
                    <a:pt x="208" y="121"/>
                  </a:cubicBezTo>
                  <a:cubicBezTo>
                    <a:pt x="186" y="98"/>
                    <a:pt x="149" y="98"/>
                    <a:pt x="127" y="121"/>
                  </a:cubicBezTo>
                  <a:cubicBezTo>
                    <a:pt x="105" y="143"/>
                    <a:pt x="105" y="180"/>
                    <a:pt x="127" y="202"/>
                  </a:cubicBezTo>
                  <a:cubicBezTo>
                    <a:pt x="143" y="218"/>
                    <a:pt x="166" y="223"/>
                    <a:pt x="187" y="216"/>
                  </a:cubicBezTo>
                  <a:cubicBezTo>
                    <a:pt x="223" y="253"/>
                    <a:pt x="223" y="253"/>
                    <a:pt x="223" y="253"/>
                  </a:cubicBezTo>
                  <a:cubicBezTo>
                    <a:pt x="191" y="291"/>
                    <a:pt x="170" y="338"/>
                    <a:pt x="165" y="391"/>
                  </a:cubicBezTo>
                  <a:cubicBezTo>
                    <a:pt x="110" y="391"/>
                    <a:pt x="110" y="391"/>
                    <a:pt x="110" y="391"/>
                  </a:cubicBezTo>
                  <a:cubicBezTo>
                    <a:pt x="101" y="371"/>
                    <a:pt x="81" y="357"/>
                    <a:pt x="58" y="357"/>
                  </a:cubicBezTo>
                  <a:cubicBezTo>
                    <a:pt x="26" y="357"/>
                    <a:pt x="0" y="383"/>
                    <a:pt x="0" y="415"/>
                  </a:cubicBezTo>
                  <a:cubicBezTo>
                    <a:pt x="0" y="446"/>
                    <a:pt x="26" y="472"/>
                    <a:pt x="58" y="472"/>
                  </a:cubicBezTo>
                  <a:cubicBezTo>
                    <a:pt x="81" y="472"/>
                    <a:pt x="101" y="458"/>
                    <a:pt x="110" y="439"/>
                  </a:cubicBezTo>
                  <a:cubicBezTo>
                    <a:pt x="165" y="439"/>
                    <a:pt x="165" y="439"/>
                    <a:pt x="165" y="439"/>
                  </a:cubicBezTo>
                  <a:cubicBezTo>
                    <a:pt x="170" y="491"/>
                    <a:pt x="192" y="539"/>
                    <a:pt x="224" y="577"/>
                  </a:cubicBezTo>
                  <a:cubicBezTo>
                    <a:pt x="188" y="614"/>
                    <a:pt x="188" y="614"/>
                    <a:pt x="188" y="614"/>
                  </a:cubicBezTo>
                  <a:cubicBezTo>
                    <a:pt x="167" y="606"/>
                    <a:pt x="143" y="610"/>
                    <a:pt x="127" y="627"/>
                  </a:cubicBezTo>
                  <a:cubicBezTo>
                    <a:pt x="105" y="649"/>
                    <a:pt x="105" y="686"/>
                    <a:pt x="127" y="708"/>
                  </a:cubicBezTo>
                  <a:cubicBezTo>
                    <a:pt x="149" y="731"/>
                    <a:pt x="186" y="731"/>
                    <a:pt x="208" y="708"/>
                  </a:cubicBezTo>
                  <a:cubicBezTo>
                    <a:pt x="225" y="692"/>
                    <a:pt x="229" y="668"/>
                    <a:pt x="222" y="647"/>
                  </a:cubicBezTo>
                  <a:cubicBezTo>
                    <a:pt x="259" y="610"/>
                    <a:pt x="259" y="610"/>
                    <a:pt x="259" y="610"/>
                  </a:cubicBezTo>
                  <a:cubicBezTo>
                    <a:pt x="296" y="639"/>
                    <a:pt x="341" y="658"/>
                    <a:pt x="390" y="663"/>
                  </a:cubicBezTo>
                  <a:cubicBezTo>
                    <a:pt x="390" y="715"/>
                    <a:pt x="390" y="715"/>
                    <a:pt x="390" y="715"/>
                  </a:cubicBezTo>
                  <a:cubicBezTo>
                    <a:pt x="371" y="724"/>
                    <a:pt x="357" y="744"/>
                    <a:pt x="357" y="767"/>
                  </a:cubicBezTo>
                  <a:cubicBezTo>
                    <a:pt x="357" y="799"/>
                    <a:pt x="383" y="825"/>
                    <a:pt x="414" y="825"/>
                  </a:cubicBezTo>
                  <a:cubicBezTo>
                    <a:pt x="446" y="825"/>
                    <a:pt x="472" y="799"/>
                    <a:pt x="472" y="767"/>
                  </a:cubicBezTo>
                  <a:cubicBezTo>
                    <a:pt x="472" y="744"/>
                    <a:pt x="458" y="724"/>
                    <a:pt x="438" y="715"/>
                  </a:cubicBezTo>
                  <a:cubicBezTo>
                    <a:pt x="438" y="663"/>
                    <a:pt x="438" y="663"/>
                    <a:pt x="438" y="663"/>
                  </a:cubicBezTo>
                  <a:cubicBezTo>
                    <a:pt x="489" y="658"/>
                    <a:pt x="534" y="638"/>
                    <a:pt x="572" y="607"/>
                  </a:cubicBezTo>
                  <a:cubicBezTo>
                    <a:pt x="612" y="647"/>
                    <a:pt x="612" y="647"/>
                    <a:pt x="612" y="647"/>
                  </a:cubicBezTo>
                  <a:cubicBezTo>
                    <a:pt x="604" y="668"/>
                    <a:pt x="609" y="692"/>
                    <a:pt x="625" y="708"/>
                  </a:cubicBezTo>
                  <a:cubicBezTo>
                    <a:pt x="647" y="731"/>
                    <a:pt x="684" y="731"/>
                    <a:pt x="706" y="708"/>
                  </a:cubicBezTo>
                  <a:cubicBezTo>
                    <a:pt x="729" y="686"/>
                    <a:pt x="729" y="649"/>
                    <a:pt x="706" y="627"/>
                  </a:cubicBezTo>
                  <a:cubicBezTo>
                    <a:pt x="690" y="610"/>
                    <a:pt x="666" y="606"/>
                    <a:pt x="646" y="614"/>
                  </a:cubicBezTo>
                  <a:cubicBezTo>
                    <a:pt x="606" y="574"/>
                    <a:pt x="606" y="574"/>
                    <a:pt x="606" y="574"/>
                  </a:cubicBezTo>
                  <a:cubicBezTo>
                    <a:pt x="637" y="536"/>
                    <a:pt x="657" y="489"/>
                    <a:pt x="662" y="438"/>
                  </a:cubicBezTo>
                  <a:cubicBezTo>
                    <a:pt x="718" y="438"/>
                    <a:pt x="718" y="438"/>
                    <a:pt x="718" y="438"/>
                  </a:cubicBezTo>
                  <a:cubicBezTo>
                    <a:pt x="727" y="458"/>
                    <a:pt x="747" y="472"/>
                    <a:pt x="770" y="472"/>
                  </a:cubicBezTo>
                  <a:cubicBezTo>
                    <a:pt x="802" y="472"/>
                    <a:pt x="828" y="446"/>
                    <a:pt x="828" y="414"/>
                  </a:cubicBezTo>
                  <a:cubicBezTo>
                    <a:pt x="828" y="382"/>
                    <a:pt x="802" y="357"/>
                    <a:pt x="770" y="357"/>
                  </a:cubicBezTo>
                  <a:close/>
                  <a:moveTo>
                    <a:pt x="414" y="616"/>
                  </a:moveTo>
                  <a:cubicBezTo>
                    <a:pt x="302" y="616"/>
                    <a:pt x="212" y="525"/>
                    <a:pt x="212" y="414"/>
                  </a:cubicBezTo>
                  <a:cubicBezTo>
                    <a:pt x="212" y="303"/>
                    <a:pt x="302" y="213"/>
                    <a:pt x="414" y="213"/>
                  </a:cubicBezTo>
                  <a:cubicBezTo>
                    <a:pt x="525" y="213"/>
                    <a:pt x="615" y="303"/>
                    <a:pt x="615" y="414"/>
                  </a:cubicBezTo>
                  <a:cubicBezTo>
                    <a:pt x="615" y="525"/>
                    <a:pt x="525" y="616"/>
                    <a:pt x="414" y="616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254000" prstMaterial="softEdge">
              <a:contourClr>
                <a:schemeClr val="tx1"/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GB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Freeform 9">
              <a:extLst>
                <a:ext uri="{FF2B5EF4-FFF2-40B4-BE49-F238E27FC236}">
                  <a16:creationId xmlns="" xmlns:a16="http://schemas.microsoft.com/office/drawing/2014/main" id="{68504C19-28D9-4EB1-85CD-50877D0F7C4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1800000">
              <a:off x="7348070" y="2345824"/>
              <a:ext cx="310831" cy="309736"/>
            </a:xfrm>
            <a:custGeom>
              <a:avLst/>
              <a:gdLst>
                <a:gd name="T0" fmla="*/ 770 w 828"/>
                <a:gd name="T1" fmla="*/ 357 h 825"/>
                <a:gd name="T2" fmla="*/ 718 w 828"/>
                <a:gd name="T3" fmla="*/ 390 h 825"/>
                <a:gd name="T4" fmla="*/ 662 w 828"/>
                <a:gd name="T5" fmla="*/ 390 h 825"/>
                <a:gd name="T6" fmla="*/ 606 w 828"/>
                <a:gd name="T7" fmla="*/ 255 h 825"/>
                <a:gd name="T8" fmla="*/ 646 w 828"/>
                <a:gd name="T9" fmla="*/ 215 h 825"/>
                <a:gd name="T10" fmla="*/ 706 w 828"/>
                <a:gd name="T11" fmla="*/ 202 h 825"/>
                <a:gd name="T12" fmla="*/ 706 w 828"/>
                <a:gd name="T13" fmla="*/ 121 h 825"/>
                <a:gd name="T14" fmla="*/ 625 w 828"/>
                <a:gd name="T15" fmla="*/ 121 h 825"/>
                <a:gd name="T16" fmla="*/ 612 w 828"/>
                <a:gd name="T17" fmla="*/ 181 h 825"/>
                <a:gd name="T18" fmla="*/ 572 w 828"/>
                <a:gd name="T19" fmla="*/ 221 h 825"/>
                <a:gd name="T20" fmla="*/ 438 w 828"/>
                <a:gd name="T21" fmla="*/ 166 h 825"/>
                <a:gd name="T22" fmla="*/ 438 w 828"/>
                <a:gd name="T23" fmla="*/ 110 h 825"/>
                <a:gd name="T24" fmla="*/ 471 w 828"/>
                <a:gd name="T25" fmla="*/ 58 h 825"/>
                <a:gd name="T26" fmla="*/ 414 w 828"/>
                <a:gd name="T27" fmla="*/ 0 h 825"/>
                <a:gd name="T28" fmla="*/ 356 w 828"/>
                <a:gd name="T29" fmla="*/ 58 h 825"/>
                <a:gd name="T30" fmla="*/ 390 w 828"/>
                <a:gd name="T31" fmla="*/ 110 h 825"/>
                <a:gd name="T32" fmla="*/ 390 w 828"/>
                <a:gd name="T33" fmla="*/ 166 h 825"/>
                <a:gd name="T34" fmla="*/ 258 w 828"/>
                <a:gd name="T35" fmla="*/ 219 h 825"/>
                <a:gd name="T36" fmla="*/ 221 w 828"/>
                <a:gd name="T37" fmla="*/ 182 h 825"/>
                <a:gd name="T38" fmla="*/ 208 w 828"/>
                <a:gd name="T39" fmla="*/ 121 h 825"/>
                <a:gd name="T40" fmla="*/ 127 w 828"/>
                <a:gd name="T41" fmla="*/ 121 h 825"/>
                <a:gd name="T42" fmla="*/ 127 w 828"/>
                <a:gd name="T43" fmla="*/ 202 h 825"/>
                <a:gd name="T44" fmla="*/ 187 w 828"/>
                <a:gd name="T45" fmla="*/ 216 h 825"/>
                <a:gd name="T46" fmla="*/ 223 w 828"/>
                <a:gd name="T47" fmla="*/ 253 h 825"/>
                <a:gd name="T48" fmla="*/ 165 w 828"/>
                <a:gd name="T49" fmla="*/ 391 h 825"/>
                <a:gd name="T50" fmla="*/ 110 w 828"/>
                <a:gd name="T51" fmla="*/ 391 h 825"/>
                <a:gd name="T52" fmla="*/ 58 w 828"/>
                <a:gd name="T53" fmla="*/ 357 h 825"/>
                <a:gd name="T54" fmla="*/ 0 w 828"/>
                <a:gd name="T55" fmla="*/ 415 h 825"/>
                <a:gd name="T56" fmla="*/ 58 w 828"/>
                <a:gd name="T57" fmla="*/ 472 h 825"/>
                <a:gd name="T58" fmla="*/ 110 w 828"/>
                <a:gd name="T59" fmla="*/ 439 h 825"/>
                <a:gd name="T60" fmla="*/ 165 w 828"/>
                <a:gd name="T61" fmla="*/ 439 h 825"/>
                <a:gd name="T62" fmla="*/ 224 w 828"/>
                <a:gd name="T63" fmla="*/ 577 h 825"/>
                <a:gd name="T64" fmla="*/ 188 w 828"/>
                <a:gd name="T65" fmla="*/ 614 h 825"/>
                <a:gd name="T66" fmla="*/ 127 w 828"/>
                <a:gd name="T67" fmla="*/ 627 h 825"/>
                <a:gd name="T68" fmla="*/ 127 w 828"/>
                <a:gd name="T69" fmla="*/ 708 h 825"/>
                <a:gd name="T70" fmla="*/ 208 w 828"/>
                <a:gd name="T71" fmla="*/ 708 h 825"/>
                <a:gd name="T72" fmla="*/ 222 w 828"/>
                <a:gd name="T73" fmla="*/ 647 h 825"/>
                <a:gd name="T74" fmla="*/ 259 w 828"/>
                <a:gd name="T75" fmla="*/ 610 h 825"/>
                <a:gd name="T76" fmla="*/ 390 w 828"/>
                <a:gd name="T77" fmla="*/ 663 h 825"/>
                <a:gd name="T78" fmla="*/ 390 w 828"/>
                <a:gd name="T79" fmla="*/ 715 h 825"/>
                <a:gd name="T80" fmla="*/ 357 w 828"/>
                <a:gd name="T81" fmla="*/ 767 h 825"/>
                <a:gd name="T82" fmla="*/ 414 w 828"/>
                <a:gd name="T83" fmla="*/ 825 h 825"/>
                <a:gd name="T84" fmla="*/ 472 w 828"/>
                <a:gd name="T85" fmla="*/ 767 h 825"/>
                <a:gd name="T86" fmla="*/ 438 w 828"/>
                <a:gd name="T87" fmla="*/ 715 h 825"/>
                <a:gd name="T88" fmla="*/ 438 w 828"/>
                <a:gd name="T89" fmla="*/ 663 h 825"/>
                <a:gd name="T90" fmla="*/ 572 w 828"/>
                <a:gd name="T91" fmla="*/ 607 h 825"/>
                <a:gd name="T92" fmla="*/ 612 w 828"/>
                <a:gd name="T93" fmla="*/ 647 h 825"/>
                <a:gd name="T94" fmla="*/ 625 w 828"/>
                <a:gd name="T95" fmla="*/ 708 h 825"/>
                <a:gd name="T96" fmla="*/ 706 w 828"/>
                <a:gd name="T97" fmla="*/ 708 h 825"/>
                <a:gd name="T98" fmla="*/ 706 w 828"/>
                <a:gd name="T99" fmla="*/ 627 h 825"/>
                <a:gd name="T100" fmla="*/ 646 w 828"/>
                <a:gd name="T101" fmla="*/ 614 h 825"/>
                <a:gd name="T102" fmla="*/ 606 w 828"/>
                <a:gd name="T103" fmla="*/ 574 h 825"/>
                <a:gd name="T104" fmla="*/ 662 w 828"/>
                <a:gd name="T105" fmla="*/ 438 h 825"/>
                <a:gd name="T106" fmla="*/ 718 w 828"/>
                <a:gd name="T107" fmla="*/ 438 h 825"/>
                <a:gd name="T108" fmla="*/ 770 w 828"/>
                <a:gd name="T109" fmla="*/ 472 h 825"/>
                <a:gd name="T110" fmla="*/ 828 w 828"/>
                <a:gd name="T111" fmla="*/ 414 h 825"/>
                <a:gd name="T112" fmla="*/ 770 w 828"/>
                <a:gd name="T113" fmla="*/ 357 h 825"/>
                <a:gd name="T114" fmla="*/ 414 w 828"/>
                <a:gd name="T115" fmla="*/ 616 h 825"/>
                <a:gd name="T116" fmla="*/ 212 w 828"/>
                <a:gd name="T117" fmla="*/ 414 h 825"/>
                <a:gd name="T118" fmla="*/ 414 w 828"/>
                <a:gd name="T119" fmla="*/ 213 h 825"/>
                <a:gd name="T120" fmla="*/ 615 w 828"/>
                <a:gd name="T121" fmla="*/ 414 h 825"/>
                <a:gd name="T122" fmla="*/ 414 w 828"/>
                <a:gd name="T123" fmla="*/ 616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8" h="825">
                  <a:moveTo>
                    <a:pt x="770" y="357"/>
                  </a:moveTo>
                  <a:cubicBezTo>
                    <a:pt x="747" y="357"/>
                    <a:pt x="727" y="370"/>
                    <a:pt x="718" y="390"/>
                  </a:cubicBezTo>
                  <a:cubicBezTo>
                    <a:pt x="662" y="390"/>
                    <a:pt x="662" y="390"/>
                    <a:pt x="662" y="390"/>
                  </a:cubicBezTo>
                  <a:cubicBezTo>
                    <a:pt x="657" y="339"/>
                    <a:pt x="637" y="293"/>
                    <a:pt x="606" y="255"/>
                  </a:cubicBezTo>
                  <a:cubicBezTo>
                    <a:pt x="646" y="215"/>
                    <a:pt x="646" y="215"/>
                    <a:pt x="646" y="215"/>
                  </a:cubicBezTo>
                  <a:cubicBezTo>
                    <a:pt x="666" y="223"/>
                    <a:pt x="690" y="219"/>
                    <a:pt x="706" y="202"/>
                  </a:cubicBezTo>
                  <a:cubicBezTo>
                    <a:pt x="729" y="180"/>
                    <a:pt x="729" y="143"/>
                    <a:pt x="706" y="121"/>
                  </a:cubicBezTo>
                  <a:cubicBezTo>
                    <a:pt x="684" y="98"/>
                    <a:pt x="647" y="98"/>
                    <a:pt x="625" y="121"/>
                  </a:cubicBezTo>
                  <a:cubicBezTo>
                    <a:pt x="609" y="137"/>
                    <a:pt x="604" y="161"/>
                    <a:pt x="612" y="181"/>
                  </a:cubicBezTo>
                  <a:cubicBezTo>
                    <a:pt x="572" y="221"/>
                    <a:pt x="572" y="221"/>
                    <a:pt x="572" y="221"/>
                  </a:cubicBezTo>
                  <a:cubicBezTo>
                    <a:pt x="535" y="191"/>
                    <a:pt x="488" y="171"/>
                    <a:pt x="438" y="166"/>
                  </a:cubicBezTo>
                  <a:cubicBezTo>
                    <a:pt x="438" y="110"/>
                    <a:pt x="438" y="110"/>
                    <a:pt x="438" y="110"/>
                  </a:cubicBezTo>
                  <a:cubicBezTo>
                    <a:pt x="457" y="101"/>
                    <a:pt x="471" y="81"/>
                    <a:pt x="471" y="58"/>
                  </a:cubicBezTo>
                  <a:cubicBezTo>
                    <a:pt x="471" y="26"/>
                    <a:pt x="445" y="0"/>
                    <a:pt x="414" y="0"/>
                  </a:cubicBezTo>
                  <a:cubicBezTo>
                    <a:pt x="382" y="0"/>
                    <a:pt x="356" y="26"/>
                    <a:pt x="356" y="58"/>
                  </a:cubicBezTo>
                  <a:cubicBezTo>
                    <a:pt x="356" y="81"/>
                    <a:pt x="370" y="101"/>
                    <a:pt x="390" y="110"/>
                  </a:cubicBezTo>
                  <a:cubicBezTo>
                    <a:pt x="390" y="166"/>
                    <a:pt x="390" y="166"/>
                    <a:pt x="390" y="166"/>
                  </a:cubicBezTo>
                  <a:cubicBezTo>
                    <a:pt x="340" y="170"/>
                    <a:pt x="295" y="190"/>
                    <a:pt x="258" y="219"/>
                  </a:cubicBezTo>
                  <a:cubicBezTo>
                    <a:pt x="221" y="182"/>
                    <a:pt x="221" y="182"/>
                    <a:pt x="221" y="182"/>
                  </a:cubicBezTo>
                  <a:cubicBezTo>
                    <a:pt x="229" y="162"/>
                    <a:pt x="225" y="137"/>
                    <a:pt x="208" y="121"/>
                  </a:cubicBezTo>
                  <a:cubicBezTo>
                    <a:pt x="186" y="98"/>
                    <a:pt x="149" y="98"/>
                    <a:pt x="127" y="121"/>
                  </a:cubicBezTo>
                  <a:cubicBezTo>
                    <a:pt x="105" y="143"/>
                    <a:pt x="105" y="180"/>
                    <a:pt x="127" y="202"/>
                  </a:cubicBezTo>
                  <a:cubicBezTo>
                    <a:pt x="143" y="218"/>
                    <a:pt x="166" y="223"/>
                    <a:pt x="187" y="216"/>
                  </a:cubicBezTo>
                  <a:cubicBezTo>
                    <a:pt x="223" y="253"/>
                    <a:pt x="223" y="253"/>
                    <a:pt x="223" y="253"/>
                  </a:cubicBezTo>
                  <a:cubicBezTo>
                    <a:pt x="191" y="291"/>
                    <a:pt x="170" y="338"/>
                    <a:pt x="165" y="391"/>
                  </a:cubicBezTo>
                  <a:cubicBezTo>
                    <a:pt x="110" y="391"/>
                    <a:pt x="110" y="391"/>
                    <a:pt x="110" y="391"/>
                  </a:cubicBezTo>
                  <a:cubicBezTo>
                    <a:pt x="101" y="371"/>
                    <a:pt x="81" y="357"/>
                    <a:pt x="58" y="357"/>
                  </a:cubicBezTo>
                  <a:cubicBezTo>
                    <a:pt x="26" y="357"/>
                    <a:pt x="0" y="383"/>
                    <a:pt x="0" y="415"/>
                  </a:cubicBezTo>
                  <a:cubicBezTo>
                    <a:pt x="0" y="446"/>
                    <a:pt x="26" y="472"/>
                    <a:pt x="58" y="472"/>
                  </a:cubicBezTo>
                  <a:cubicBezTo>
                    <a:pt x="81" y="472"/>
                    <a:pt x="101" y="458"/>
                    <a:pt x="110" y="439"/>
                  </a:cubicBezTo>
                  <a:cubicBezTo>
                    <a:pt x="165" y="439"/>
                    <a:pt x="165" y="439"/>
                    <a:pt x="165" y="439"/>
                  </a:cubicBezTo>
                  <a:cubicBezTo>
                    <a:pt x="170" y="491"/>
                    <a:pt x="192" y="539"/>
                    <a:pt x="224" y="577"/>
                  </a:cubicBezTo>
                  <a:cubicBezTo>
                    <a:pt x="188" y="614"/>
                    <a:pt x="188" y="614"/>
                    <a:pt x="188" y="614"/>
                  </a:cubicBezTo>
                  <a:cubicBezTo>
                    <a:pt x="167" y="606"/>
                    <a:pt x="143" y="610"/>
                    <a:pt x="127" y="627"/>
                  </a:cubicBezTo>
                  <a:cubicBezTo>
                    <a:pt x="105" y="649"/>
                    <a:pt x="105" y="686"/>
                    <a:pt x="127" y="708"/>
                  </a:cubicBezTo>
                  <a:cubicBezTo>
                    <a:pt x="149" y="731"/>
                    <a:pt x="186" y="731"/>
                    <a:pt x="208" y="708"/>
                  </a:cubicBezTo>
                  <a:cubicBezTo>
                    <a:pt x="225" y="692"/>
                    <a:pt x="229" y="668"/>
                    <a:pt x="222" y="647"/>
                  </a:cubicBezTo>
                  <a:cubicBezTo>
                    <a:pt x="259" y="610"/>
                    <a:pt x="259" y="610"/>
                    <a:pt x="259" y="610"/>
                  </a:cubicBezTo>
                  <a:cubicBezTo>
                    <a:pt x="296" y="639"/>
                    <a:pt x="341" y="658"/>
                    <a:pt x="390" y="663"/>
                  </a:cubicBezTo>
                  <a:cubicBezTo>
                    <a:pt x="390" y="715"/>
                    <a:pt x="390" y="715"/>
                    <a:pt x="390" y="715"/>
                  </a:cubicBezTo>
                  <a:cubicBezTo>
                    <a:pt x="371" y="724"/>
                    <a:pt x="357" y="744"/>
                    <a:pt x="357" y="767"/>
                  </a:cubicBezTo>
                  <a:cubicBezTo>
                    <a:pt x="357" y="799"/>
                    <a:pt x="383" y="825"/>
                    <a:pt x="414" y="825"/>
                  </a:cubicBezTo>
                  <a:cubicBezTo>
                    <a:pt x="446" y="825"/>
                    <a:pt x="472" y="799"/>
                    <a:pt x="472" y="767"/>
                  </a:cubicBezTo>
                  <a:cubicBezTo>
                    <a:pt x="472" y="744"/>
                    <a:pt x="458" y="724"/>
                    <a:pt x="438" y="715"/>
                  </a:cubicBezTo>
                  <a:cubicBezTo>
                    <a:pt x="438" y="663"/>
                    <a:pt x="438" y="663"/>
                    <a:pt x="438" y="663"/>
                  </a:cubicBezTo>
                  <a:cubicBezTo>
                    <a:pt x="489" y="658"/>
                    <a:pt x="534" y="638"/>
                    <a:pt x="572" y="607"/>
                  </a:cubicBezTo>
                  <a:cubicBezTo>
                    <a:pt x="612" y="647"/>
                    <a:pt x="612" y="647"/>
                    <a:pt x="612" y="647"/>
                  </a:cubicBezTo>
                  <a:cubicBezTo>
                    <a:pt x="604" y="668"/>
                    <a:pt x="609" y="692"/>
                    <a:pt x="625" y="708"/>
                  </a:cubicBezTo>
                  <a:cubicBezTo>
                    <a:pt x="647" y="731"/>
                    <a:pt x="684" y="731"/>
                    <a:pt x="706" y="708"/>
                  </a:cubicBezTo>
                  <a:cubicBezTo>
                    <a:pt x="729" y="686"/>
                    <a:pt x="729" y="649"/>
                    <a:pt x="706" y="627"/>
                  </a:cubicBezTo>
                  <a:cubicBezTo>
                    <a:pt x="690" y="610"/>
                    <a:pt x="666" y="606"/>
                    <a:pt x="646" y="614"/>
                  </a:cubicBezTo>
                  <a:cubicBezTo>
                    <a:pt x="606" y="574"/>
                    <a:pt x="606" y="574"/>
                    <a:pt x="606" y="574"/>
                  </a:cubicBezTo>
                  <a:cubicBezTo>
                    <a:pt x="637" y="536"/>
                    <a:pt x="657" y="489"/>
                    <a:pt x="662" y="438"/>
                  </a:cubicBezTo>
                  <a:cubicBezTo>
                    <a:pt x="718" y="438"/>
                    <a:pt x="718" y="438"/>
                    <a:pt x="718" y="438"/>
                  </a:cubicBezTo>
                  <a:cubicBezTo>
                    <a:pt x="727" y="458"/>
                    <a:pt x="747" y="472"/>
                    <a:pt x="770" y="472"/>
                  </a:cubicBezTo>
                  <a:cubicBezTo>
                    <a:pt x="802" y="472"/>
                    <a:pt x="828" y="446"/>
                    <a:pt x="828" y="414"/>
                  </a:cubicBezTo>
                  <a:cubicBezTo>
                    <a:pt x="828" y="382"/>
                    <a:pt x="802" y="357"/>
                    <a:pt x="770" y="357"/>
                  </a:cubicBezTo>
                  <a:close/>
                  <a:moveTo>
                    <a:pt x="414" y="616"/>
                  </a:moveTo>
                  <a:cubicBezTo>
                    <a:pt x="302" y="616"/>
                    <a:pt x="212" y="525"/>
                    <a:pt x="212" y="414"/>
                  </a:cubicBezTo>
                  <a:cubicBezTo>
                    <a:pt x="212" y="303"/>
                    <a:pt x="302" y="213"/>
                    <a:pt x="414" y="213"/>
                  </a:cubicBezTo>
                  <a:cubicBezTo>
                    <a:pt x="525" y="213"/>
                    <a:pt x="615" y="303"/>
                    <a:pt x="615" y="414"/>
                  </a:cubicBezTo>
                  <a:cubicBezTo>
                    <a:pt x="615" y="525"/>
                    <a:pt x="525" y="616"/>
                    <a:pt x="414" y="616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254000" prstMaterial="softEdge">
              <a:contourClr>
                <a:schemeClr val="tx1"/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GB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" name="Freeform 9">
              <a:extLst>
                <a:ext uri="{FF2B5EF4-FFF2-40B4-BE49-F238E27FC236}">
                  <a16:creationId xmlns="" xmlns:a16="http://schemas.microsoft.com/office/drawing/2014/main" id="{9B1BBF20-E55A-4C96-8623-C3501CD03B2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1318592">
              <a:off x="6401813" y="3447626"/>
              <a:ext cx="507928" cy="506139"/>
            </a:xfrm>
            <a:custGeom>
              <a:avLst/>
              <a:gdLst>
                <a:gd name="T0" fmla="*/ 770 w 828"/>
                <a:gd name="T1" fmla="*/ 357 h 825"/>
                <a:gd name="T2" fmla="*/ 718 w 828"/>
                <a:gd name="T3" fmla="*/ 390 h 825"/>
                <a:gd name="T4" fmla="*/ 662 w 828"/>
                <a:gd name="T5" fmla="*/ 390 h 825"/>
                <a:gd name="T6" fmla="*/ 606 w 828"/>
                <a:gd name="T7" fmla="*/ 255 h 825"/>
                <a:gd name="T8" fmla="*/ 646 w 828"/>
                <a:gd name="T9" fmla="*/ 215 h 825"/>
                <a:gd name="T10" fmla="*/ 706 w 828"/>
                <a:gd name="T11" fmla="*/ 202 h 825"/>
                <a:gd name="T12" fmla="*/ 706 w 828"/>
                <a:gd name="T13" fmla="*/ 121 h 825"/>
                <a:gd name="T14" fmla="*/ 625 w 828"/>
                <a:gd name="T15" fmla="*/ 121 h 825"/>
                <a:gd name="T16" fmla="*/ 612 w 828"/>
                <a:gd name="T17" fmla="*/ 181 h 825"/>
                <a:gd name="T18" fmla="*/ 572 w 828"/>
                <a:gd name="T19" fmla="*/ 221 h 825"/>
                <a:gd name="T20" fmla="*/ 438 w 828"/>
                <a:gd name="T21" fmla="*/ 166 h 825"/>
                <a:gd name="T22" fmla="*/ 438 w 828"/>
                <a:gd name="T23" fmla="*/ 110 h 825"/>
                <a:gd name="T24" fmla="*/ 471 w 828"/>
                <a:gd name="T25" fmla="*/ 58 h 825"/>
                <a:gd name="T26" fmla="*/ 414 w 828"/>
                <a:gd name="T27" fmla="*/ 0 h 825"/>
                <a:gd name="T28" fmla="*/ 356 w 828"/>
                <a:gd name="T29" fmla="*/ 58 h 825"/>
                <a:gd name="T30" fmla="*/ 390 w 828"/>
                <a:gd name="T31" fmla="*/ 110 h 825"/>
                <a:gd name="T32" fmla="*/ 390 w 828"/>
                <a:gd name="T33" fmla="*/ 166 h 825"/>
                <a:gd name="T34" fmla="*/ 258 w 828"/>
                <a:gd name="T35" fmla="*/ 219 h 825"/>
                <a:gd name="T36" fmla="*/ 221 w 828"/>
                <a:gd name="T37" fmla="*/ 182 h 825"/>
                <a:gd name="T38" fmla="*/ 208 w 828"/>
                <a:gd name="T39" fmla="*/ 121 h 825"/>
                <a:gd name="T40" fmla="*/ 127 w 828"/>
                <a:gd name="T41" fmla="*/ 121 h 825"/>
                <a:gd name="T42" fmla="*/ 127 w 828"/>
                <a:gd name="T43" fmla="*/ 202 h 825"/>
                <a:gd name="T44" fmla="*/ 187 w 828"/>
                <a:gd name="T45" fmla="*/ 216 h 825"/>
                <a:gd name="T46" fmla="*/ 223 w 828"/>
                <a:gd name="T47" fmla="*/ 253 h 825"/>
                <a:gd name="T48" fmla="*/ 165 w 828"/>
                <a:gd name="T49" fmla="*/ 391 h 825"/>
                <a:gd name="T50" fmla="*/ 110 w 828"/>
                <a:gd name="T51" fmla="*/ 391 h 825"/>
                <a:gd name="T52" fmla="*/ 58 w 828"/>
                <a:gd name="T53" fmla="*/ 357 h 825"/>
                <a:gd name="T54" fmla="*/ 0 w 828"/>
                <a:gd name="T55" fmla="*/ 415 h 825"/>
                <a:gd name="T56" fmla="*/ 58 w 828"/>
                <a:gd name="T57" fmla="*/ 472 h 825"/>
                <a:gd name="T58" fmla="*/ 110 w 828"/>
                <a:gd name="T59" fmla="*/ 439 h 825"/>
                <a:gd name="T60" fmla="*/ 165 w 828"/>
                <a:gd name="T61" fmla="*/ 439 h 825"/>
                <a:gd name="T62" fmla="*/ 224 w 828"/>
                <a:gd name="T63" fmla="*/ 577 h 825"/>
                <a:gd name="T64" fmla="*/ 188 w 828"/>
                <a:gd name="T65" fmla="*/ 614 h 825"/>
                <a:gd name="T66" fmla="*/ 127 w 828"/>
                <a:gd name="T67" fmla="*/ 627 h 825"/>
                <a:gd name="T68" fmla="*/ 127 w 828"/>
                <a:gd name="T69" fmla="*/ 708 h 825"/>
                <a:gd name="T70" fmla="*/ 208 w 828"/>
                <a:gd name="T71" fmla="*/ 708 h 825"/>
                <a:gd name="T72" fmla="*/ 222 w 828"/>
                <a:gd name="T73" fmla="*/ 647 h 825"/>
                <a:gd name="T74" fmla="*/ 259 w 828"/>
                <a:gd name="T75" fmla="*/ 610 h 825"/>
                <a:gd name="T76" fmla="*/ 390 w 828"/>
                <a:gd name="T77" fmla="*/ 663 h 825"/>
                <a:gd name="T78" fmla="*/ 390 w 828"/>
                <a:gd name="T79" fmla="*/ 715 h 825"/>
                <a:gd name="T80" fmla="*/ 357 w 828"/>
                <a:gd name="T81" fmla="*/ 767 h 825"/>
                <a:gd name="T82" fmla="*/ 414 w 828"/>
                <a:gd name="T83" fmla="*/ 825 h 825"/>
                <a:gd name="T84" fmla="*/ 472 w 828"/>
                <a:gd name="T85" fmla="*/ 767 h 825"/>
                <a:gd name="T86" fmla="*/ 438 w 828"/>
                <a:gd name="T87" fmla="*/ 715 h 825"/>
                <a:gd name="T88" fmla="*/ 438 w 828"/>
                <a:gd name="T89" fmla="*/ 663 h 825"/>
                <a:gd name="T90" fmla="*/ 572 w 828"/>
                <a:gd name="T91" fmla="*/ 607 h 825"/>
                <a:gd name="T92" fmla="*/ 612 w 828"/>
                <a:gd name="T93" fmla="*/ 647 h 825"/>
                <a:gd name="T94" fmla="*/ 625 w 828"/>
                <a:gd name="T95" fmla="*/ 708 h 825"/>
                <a:gd name="T96" fmla="*/ 706 w 828"/>
                <a:gd name="T97" fmla="*/ 708 h 825"/>
                <a:gd name="T98" fmla="*/ 706 w 828"/>
                <a:gd name="T99" fmla="*/ 627 h 825"/>
                <a:gd name="T100" fmla="*/ 646 w 828"/>
                <a:gd name="T101" fmla="*/ 614 h 825"/>
                <a:gd name="T102" fmla="*/ 606 w 828"/>
                <a:gd name="T103" fmla="*/ 574 h 825"/>
                <a:gd name="T104" fmla="*/ 662 w 828"/>
                <a:gd name="T105" fmla="*/ 438 h 825"/>
                <a:gd name="T106" fmla="*/ 718 w 828"/>
                <a:gd name="T107" fmla="*/ 438 h 825"/>
                <a:gd name="T108" fmla="*/ 770 w 828"/>
                <a:gd name="T109" fmla="*/ 472 h 825"/>
                <a:gd name="T110" fmla="*/ 828 w 828"/>
                <a:gd name="T111" fmla="*/ 414 h 825"/>
                <a:gd name="T112" fmla="*/ 770 w 828"/>
                <a:gd name="T113" fmla="*/ 357 h 825"/>
                <a:gd name="T114" fmla="*/ 414 w 828"/>
                <a:gd name="T115" fmla="*/ 616 h 825"/>
                <a:gd name="T116" fmla="*/ 212 w 828"/>
                <a:gd name="T117" fmla="*/ 414 h 825"/>
                <a:gd name="T118" fmla="*/ 414 w 828"/>
                <a:gd name="T119" fmla="*/ 213 h 825"/>
                <a:gd name="T120" fmla="*/ 615 w 828"/>
                <a:gd name="T121" fmla="*/ 414 h 825"/>
                <a:gd name="T122" fmla="*/ 414 w 828"/>
                <a:gd name="T123" fmla="*/ 616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8" h="825">
                  <a:moveTo>
                    <a:pt x="770" y="357"/>
                  </a:moveTo>
                  <a:cubicBezTo>
                    <a:pt x="747" y="357"/>
                    <a:pt x="727" y="370"/>
                    <a:pt x="718" y="390"/>
                  </a:cubicBezTo>
                  <a:cubicBezTo>
                    <a:pt x="662" y="390"/>
                    <a:pt x="662" y="390"/>
                    <a:pt x="662" y="390"/>
                  </a:cubicBezTo>
                  <a:cubicBezTo>
                    <a:pt x="657" y="339"/>
                    <a:pt x="637" y="293"/>
                    <a:pt x="606" y="255"/>
                  </a:cubicBezTo>
                  <a:cubicBezTo>
                    <a:pt x="646" y="215"/>
                    <a:pt x="646" y="215"/>
                    <a:pt x="646" y="215"/>
                  </a:cubicBezTo>
                  <a:cubicBezTo>
                    <a:pt x="666" y="223"/>
                    <a:pt x="690" y="219"/>
                    <a:pt x="706" y="202"/>
                  </a:cubicBezTo>
                  <a:cubicBezTo>
                    <a:pt x="729" y="180"/>
                    <a:pt x="729" y="143"/>
                    <a:pt x="706" y="121"/>
                  </a:cubicBezTo>
                  <a:cubicBezTo>
                    <a:pt x="684" y="98"/>
                    <a:pt x="647" y="98"/>
                    <a:pt x="625" y="121"/>
                  </a:cubicBezTo>
                  <a:cubicBezTo>
                    <a:pt x="609" y="137"/>
                    <a:pt x="604" y="161"/>
                    <a:pt x="612" y="181"/>
                  </a:cubicBezTo>
                  <a:cubicBezTo>
                    <a:pt x="572" y="221"/>
                    <a:pt x="572" y="221"/>
                    <a:pt x="572" y="221"/>
                  </a:cubicBezTo>
                  <a:cubicBezTo>
                    <a:pt x="535" y="191"/>
                    <a:pt x="488" y="171"/>
                    <a:pt x="438" y="166"/>
                  </a:cubicBezTo>
                  <a:cubicBezTo>
                    <a:pt x="438" y="110"/>
                    <a:pt x="438" y="110"/>
                    <a:pt x="438" y="110"/>
                  </a:cubicBezTo>
                  <a:cubicBezTo>
                    <a:pt x="457" y="101"/>
                    <a:pt x="471" y="81"/>
                    <a:pt x="471" y="58"/>
                  </a:cubicBezTo>
                  <a:cubicBezTo>
                    <a:pt x="471" y="26"/>
                    <a:pt x="445" y="0"/>
                    <a:pt x="414" y="0"/>
                  </a:cubicBezTo>
                  <a:cubicBezTo>
                    <a:pt x="382" y="0"/>
                    <a:pt x="356" y="26"/>
                    <a:pt x="356" y="58"/>
                  </a:cubicBezTo>
                  <a:cubicBezTo>
                    <a:pt x="356" y="81"/>
                    <a:pt x="370" y="101"/>
                    <a:pt x="390" y="110"/>
                  </a:cubicBezTo>
                  <a:cubicBezTo>
                    <a:pt x="390" y="166"/>
                    <a:pt x="390" y="166"/>
                    <a:pt x="390" y="166"/>
                  </a:cubicBezTo>
                  <a:cubicBezTo>
                    <a:pt x="340" y="170"/>
                    <a:pt x="295" y="190"/>
                    <a:pt x="258" y="219"/>
                  </a:cubicBezTo>
                  <a:cubicBezTo>
                    <a:pt x="221" y="182"/>
                    <a:pt x="221" y="182"/>
                    <a:pt x="221" y="182"/>
                  </a:cubicBezTo>
                  <a:cubicBezTo>
                    <a:pt x="229" y="162"/>
                    <a:pt x="225" y="137"/>
                    <a:pt x="208" y="121"/>
                  </a:cubicBezTo>
                  <a:cubicBezTo>
                    <a:pt x="186" y="98"/>
                    <a:pt x="149" y="98"/>
                    <a:pt x="127" y="121"/>
                  </a:cubicBezTo>
                  <a:cubicBezTo>
                    <a:pt x="105" y="143"/>
                    <a:pt x="105" y="180"/>
                    <a:pt x="127" y="202"/>
                  </a:cubicBezTo>
                  <a:cubicBezTo>
                    <a:pt x="143" y="218"/>
                    <a:pt x="166" y="223"/>
                    <a:pt x="187" y="216"/>
                  </a:cubicBezTo>
                  <a:cubicBezTo>
                    <a:pt x="223" y="253"/>
                    <a:pt x="223" y="253"/>
                    <a:pt x="223" y="253"/>
                  </a:cubicBezTo>
                  <a:cubicBezTo>
                    <a:pt x="191" y="291"/>
                    <a:pt x="170" y="338"/>
                    <a:pt x="165" y="391"/>
                  </a:cubicBezTo>
                  <a:cubicBezTo>
                    <a:pt x="110" y="391"/>
                    <a:pt x="110" y="391"/>
                    <a:pt x="110" y="391"/>
                  </a:cubicBezTo>
                  <a:cubicBezTo>
                    <a:pt x="101" y="371"/>
                    <a:pt x="81" y="357"/>
                    <a:pt x="58" y="357"/>
                  </a:cubicBezTo>
                  <a:cubicBezTo>
                    <a:pt x="26" y="357"/>
                    <a:pt x="0" y="383"/>
                    <a:pt x="0" y="415"/>
                  </a:cubicBezTo>
                  <a:cubicBezTo>
                    <a:pt x="0" y="446"/>
                    <a:pt x="26" y="472"/>
                    <a:pt x="58" y="472"/>
                  </a:cubicBezTo>
                  <a:cubicBezTo>
                    <a:pt x="81" y="472"/>
                    <a:pt x="101" y="458"/>
                    <a:pt x="110" y="439"/>
                  </a:cubicBezTo>
                  <a:cubicBezTo>
                    <a:pt x="165" y="439"/>
                    <a:pt x="165" y="439"/>
                    <a:pt x="165" y="439"/>
                  </a:cubicBezTo>
                  <a:cubicBezTo>
                    <a:pt x="170" y="491"/>
                    <a:pt x="192" y="539"/>
                    <a:pt x="224" y="577"/>
                  </a:cubicBezTo>
                  <a:cubicBezTo>
                    <a:pt x="188" y="614"/>
                    <a:pt x="188" y="614"/>
                    <a:pt x="188" y="614"/>
                  </a:cubicBezTo>
                  <a:cubicBezTo>
                    <a:pt x="167" y="606"/>
                    <a:pt x="143" y="610"/>
                    <a:pt x="127" y="627"/>
                  </a:cubicBezTo>
                  <a:cubicBezTo>
                    <a:pt x="105" y="649"/>
                    <a:pt x="105" y="686"/>
                    <a:pt x="127" y="708"/>
                  </a:cubicBezTo>
                  <a:cubicBezTo>
                    <a:pt x="149" y="731"/>
                    <a:pt x="186" y="731"/>
                    <a:pt x="208" y="708"/>
                  </a:cubicBezTo>
                  <a:cubicBezTo>
                    <a:pt x="225" y="692"/>
                    <a:pt x="229" y="668"/>
                    <a:pt x="222" y="647"/>
                  </a:cubicBezTo>
                  <a:cubicBezTo>
                    <a:pt x="259" y="610"/>
                    <a:pt x="259" y="610"/>
                    <a:pt x="259" y="610"/>
                  </a:cubicBezTo>
                  <a:cubicBezTo>
                    <a:pt x="296" y="639"/>
                    <a:pt x="341" y="658"/>
                    <a:pt x="390" y="663"/>
                  </a:cubicBezTo>
                  <a:cubicBezTo>
                    <a:pt x="390" y="715"/>
                    <a:pt x="390" y="715"/>
                    <a:pt x="390" y="715"/>
                  </a:cubicBezTo>
                  <a:cubicBezTo>
                    <a:pt x="371" y="724"/>
                    <a:pt x="357" y="744"/>
                    <a:pt x="357" y="767"/>
                  </a:cubicBezTo>
                  <a:cubicBezTo>
                    <a:pt x="357" y="799"/>
                    <a:pt x="383" y="825"/>
                    <a:pt x="414" y="825"/>
                  </a:cubicBezTo>
                  <a:cubicBezTo>
                    <a:pt x="446" y="825"/>
                    <a:pt x="472" y="799"/>
                    <a:pt x="472" y="767"/>
                  </a:cubicBezTo>
                  <a:cubicBezTo>
                    <a:pt x="472" y="744"/>
                    <a:pt x="458" y="724"/>
                    <a:pt x="438" y="715"/>
                  </a:cubicBezTo>
                  <a:cubicBezTo>
                    <a:pt x="438" y="663"/>
                    <a:pt x="438" y="663"/>
                    <a:pt x="438" y="663"/>
                  </a:cubicBezTo>
                  <a:cubicBezTo>
                    <a:pt x="489" y="658"/>
                    <a:pt x="534" y="638"/>
                    <a:pt x="572" y="607"/>
                  </a:cubicBezTo>
                  <a:cubicBezTo>
                    <a:pt x="612" y="647"/>
                    <a:pt x="612" y="647"/>
                    <a:pt x="612" y="647"/>
                  </a:cubicBezTo>
                  <a:cubicBezTo>
                    <a:pt x="604" y="668"/>
                    <a:pt x="609" y="692"/>
                    <a:pt x="625" y="708"/>
                  </a:cubicBezTo>
                  <a:cubicBezTo>
                    <a:pt x="647" y="731"/>
                    <a:pt x="684" y="731"/>
                    <a:pt x="706" y="708"/>
                  </a:cubicBezTo>
                  <a:cubicBezTo>
                    <a:pt x="729" y="686"/>
                    <a:pt x="729" y="649"/>
                    <a:pt x="706" y="627"/>
                  </a:cubicBezTo>
                  <a:cubicBezTo>
                    <a:pt x="690" y="610"/>
                    <a:pt x="666" y="606"/>
                    <a:pt x="646" y="614"/>
                  </a:cubicBezTo>
                  <a:cubicBezTo>
                    <a:pt x="606" y="574"/>
                    <a:pt x="606" y="574"/>
                    <a:pt x="606" y="574"/>
                  </a:cubicBezTo>
                  <a:cubicBezTo>
                    <a:pt x="637" y="536"/>
                    <a:pt x="657" y="489"/>
                    <a:pt x="662" y="438"/>
                  </a:cubicBezTo>
                  <a:cubicBezTo>
                    <a:pt x="718" y="438"/>
                    <a:pt x="718" y="438"/>
                    <a:pt x="718" y="438"/>
                  </a:cubicBezTo>
                  <a:cubicBezTo>
                    <a:pt x="727" y="458"/>
                    <a:pt x="747" y="472"/>
                    <a:pt x="770" y="472"/>
                  </a:cubicBezTo>
                  <a:cubicBezTo>
                    <a:pt x="802" y="472"/>
                    <a:pt x="828" y="446"/>
                    <a:pt x="828" y="414"/>
                  </a:cubicBezTo>
                  <a:cubicBezTo>
                    <a:pt x="828" y="382"/>
                    <a:pt x="802" y="357"/>
                    <a:pt x="770" y="357"/>
                  </a:cubicBezTo>
                  <a:close/>
                  <a:moveTo>
                    <a:pt x="414" y="616"/>
                  </a:moveTo>
                  <a:cubicBezTo>
                    <a:pt x="302" y="616"/>
                    <a:pt x="212" y="525"/>
                    <a:pt x="212" y="414"/>
                  </a:cubicBezTo>
                  <a:cubicBezTo>
                    <a:pt x="212" y="303"/>
                    <a:pt x="302" y="213"/>
                    <a:pt x="414" y="213"/>
                  </a:cubicBezTo>
                  <a:cubicBezTo>
                    <a:pt x="525" y="213"/>
                    <a:pt x="615" y="303"/>
                    <a:pt x="615" y="414"/>
                  </a:cubicBezTo>
                  <a:cubicBezTo>
                    <a:pt x="615" y="525"/>
                    <a:pt x="525" y="616"/>
                    <a:pt x="414" y="616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254000" prstMaterial="softEdge">
              <a:contourClr>
                <a:schemeClr val="tx1"/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GB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90" y="1265129"/>
            <a:ext cx="7856903" cy="491183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55476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90" y="1265129"/>
            <a:ext cx="7856903" cy="491183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22261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not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7">
            <a:extLst>
              <a:ext uri="{FF2B5EF4-FFF2-40B4-BE49-F238E27FC236}">
                <a16:creationId xmlns="" xmlns:a16="http://schemas.microsoft.com/office/drawing/2014/main" id="{80449E09-6CCC-4A58-A874-0A8EC421F5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1188" y="6459152"/>
            <a:ext cx="1160574" cy="138499"/>
          </a:xfrm>
        </p:spPr>
        <p:txBody>
          <a:bodyPr wrap="none" lIns="0" tIns="0" rIns="0" bIns="0"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en-US" dirty="0"/>
              <a:t>Click to add footnote</a:t>
            </a:r>
            <a:endParaRPr lang="en-GB" dirty="0"/>
          </a:p>
        </p:txBody>
      </p:sp>
      <p:sp>
        <p:nvSpPr>
          <p:cNvPr id="5" name="Text Placeholder 7">
            <a:extLst>
              <a:ext uri="{FF2B5EF4-FFF2-40B4-BE49-F238E27FC236}">
                <a16:creationId xmlns="" xmlns:a16="http://schemas.microsoft.com/office/drawing/2014/main" id="{336AD32C-19B7-4E43-9122-1852192CD4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07517" y="6459152"/>
            <a:ext cx="1160574" cy="138499"/>
          </a:xfrm>
        </p:spPr>
        <p:txBody>
          <a:bodyPr wrap="none" lIns="0" tIns="0" rIns="0" bIns="0" anchor="b" anchorCtr="0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en-US" dirty="0"/>
              <a:t>Click to add 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28459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not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7">
            <a:extLst>
              <a:ext uri="{FF2B5EF4-FFF2-40B4-BE49-F238E27FC236}">
                <a16:creationId xmlns="" xmlns:a16="http://schemas.microsoft.com/office/drawing/2014/main" id="{80449E09-6CCC-4A58-A874-0A8EC421F5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1188" y="6459152"/>
            <a:ext cx="1160574" cy="138499"/>
          </a:xfrm>
        </p:spPr>
        <p:txBody>
          <a:bodyPr wrap="none" lIns="0" tIns="0" rIns="0" bIns="0"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en-US" dirty="0"/>
              <a:t>Click to add footnote</a:t>
            </a:r>
            <a:endParaRPr lang="en-GB" dirty="0"/>
          </a:p>
        </p:txBody>
      </p:sp>
      <p:sp>
        <p:nvSpPr>
          <p:cNvPr id="5" name="Text Placeholder 7">
            <a:extLst>
              <a:ext uri="{FF2B5EF4-FFF2-40B4-BE49-F238E27FC236}">
                <a16:creationId xmlns="" xmlns:a16="http://schemas.microsoft.com/office/drawing/2014/main" id="{336AD32C-19B7-4E43-9122-1852192CD4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07517" y="6459152"/>
            <a:ext cx="1160574" cy="138499"/>
          </a:xfrm>
        </p:spPr>
        <p:txBody>
          <a:bodyPr wrap="none" lIns="0" tIns="0" rIns="0" bIns="0" anchor="b" anchorCtr="0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en-US" dirty="0"/>
              <a:t>Click to add footnote</a:t>
            </a:r>
            <a:endParaRPr lang="en-GB" dirty="0"/>
          </a:p>
        </p:txBody>
      </p:sp>
      <p:grpSp>
        <p:nvGrpSpPr>
          <p:cNvPr id="6" name="Group 5">
            <a:extLst/>
          </p:cNvPr>
          <p:cNvGrpSpPr/>
          <p:nvPr userDrawn="1"/>
        </p:nvGrpSpPr>
        <p:grpSpPr>
          <a:xfrm>
            <a:off x="0" y="0"/>
            <a:ext cx="3052119" cy="338555"/>
            <a:chOff x="0" y="0"/>
            <a:chExt cx="3052119" cy="338554"/>
          </a:xfrm>
        </p:grpSpPr>
        <p:sp>
          <p:nvSpPr>
            <p:cNvPr id="7" name="TextBox 6">
              <a:extLst/>
            </p:cNvPr>
            <p:cNvSpPr txBox="1"/>
            <p:nvPr/>
          </p:nvSpPr>
          <p:spPr>
            <a:xfrm>
              <a:off x="0" y="0"/>
              <a:ext cx="3052119" cy="338554"/>
            </a:xfrm>
            <a:prstGeom prst="rect">
              <a:avLst/>
            </a:prstGeom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60000">
                  <a:srgbClr val="7030A0"/>
                </a:gs>
                <a:gs pos="43000">
                  <a:srgbClr val="7030A0"/>
                </a:gs>
              </a:gsLst>
              <a:lin ang="0" scaled="0"/>
            </a:gradFill>
          </p:spPr>
          <p:txBody>
            <a:bodyPr wrap="square" rtlCol="0" anchor="ctr" anchorCtr="0">
              <a:noAutofit/>
            </a:bodyPr>
            <a:lstStyle/>
            <a:p>
              <a:pPr algn="ctr" defTabSz="914400"/>
              <a:r>
                <a:rPr lang="en-US" sz="14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First-line ART</a:t>
              </a:r>
            </a:p>
          </p:txBody>
        </p:sp>
        <p:pic>
          <p:nvPicPr>
            <p:cNvPr id="8" name="Picture 7">
              <a:extLst/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61"/>
            <a:stretch/>
          </p:blipFill>
          <p:spPr>
            <a:xfrm>
              <a:off x="119886" y="24753"/>
              <a:ext cx="631006" cy="3138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23548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68" y="118873"/>
            <a:ext cx="7867129" cy="68545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DEE02D9A-7288-45B3-96E7-038D24268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265129"/>
            <a:ext cx="3870000" cy="491183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8D76372A-E059-428C-9C0D-B9DF7860B09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08295" y="1265129"/>
            <a:ext cx="3870000" cy="491183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7">
            <a:extLst>
              <a:ext uri="{FF2B5EF4-FFF2-40B4-BE49-F238E27FC236}">
                <a16:creationId xmlns="" xmlns:a16="http://schemas.microsoft.com/office/drawing/2014/main" id="{2E258AE3-521D-43E8-B4A4-83E0F73333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1188" y="6459152"/>
            <a:ext cx="1160574" cy="138499"/>
          </a:xfrm>
        </p:spPr>
        <p:txBody>
          <a:bodyPr wrap="none" lIns="0" tIns="0" rIns="0" bIns="0"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en-US" dirty="0"/>
              <a:t>Click to add footnote</a:t>
            </a:r>
            <a:endParaRPr lang="en-GB" dirty="0"/>
          </a:p>
        </p:txBody>
      </p:sp>
      <p:sp>
        <p:nvSpPr>
          <p:cNvPr id="11" name="Text Placeholder 7">
            <a:extLst>
              <a:ext uri="{FF2B5EF4-FFF2-40B4-BE49-F238E27FC236}">
                <a16:creationId xmlns="" xmlns:a16="http://schemas.microsoft.com/office/drawing/2014/main" id="{0A3ADCA5-ECE3-4919-91EC-0DD9B895A6C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07517" y="6459152"/>
            <a:ext cx="1160574" cy="138499"/>
          </a:xfrm>
        </p:spPr>
        <p:txBody>
          <a:bodyPr wrap="none" lIns="0" tIns="0" rIns="0" bIns="0" anchor="b" anchorCtr="0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en-US" dirty="0"/>
              <a:t>Click to add 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7368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188" y="1263600"/>
            <a:ext cx="3870000" cy="385763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08295" y="1263600"/>
            <a:ext cx="3870000" cy="385763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="" xmlns:a16="http://schemas.microsoft.com/office/drawing/2014/main" id="{8DCB1759-0CAD-48D9-A915-4B7D80555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71688D8E-A67F-45BD-BBEF-B84A44973B3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1188" y="1722331"/>
            <a:ext cx="3870000" cy="445622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6B31199F-F353-40C2-8D28-B5EBE957342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608295" y="1722331"/>
            <a:ext cx="3870000" cy="445622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Text Placeholder 7">
            <a:extLst>
              <a:ext uri="{FF2B5EF4-FFF2-40B4-BE49-F238E27FC236}">
                <a16:creationId xmlns="" xmlns:a16="http://schemas.microsoft.com/office/drawing/2014/main" id="{181ADF02-C77B-4C34-9541-46306038D6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6459152"/>
            <a:ext cx="1160574" cy="138499"/>
          </a:xfrm>
        </p:spPr>
        <p:txBody>
          <a:bodyPr wrap="none" lIns="0" tIns="0" rIns="0" bIns="0"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en-US" dirty="0"/>
              <a:t>Click to add footnote</a:t>
            </a:r>
            <a:endParaRPr lang="en-GB" dirty="0"/>
          </a:p>
        </p:txBody>
      </p:sp>
      <p:sp>
        <p:nvSpPr>
          <p:cNvPr id="14" name="Text Placeholder 7">
            <a:extLst>
              <a:ext uri="{FF2B5EF4-FFF2-40B4-BE49-F238E27FC236}">
                <a16:creationId xmlns="" xmlns:a16="http://schemas.microsoft.com/office/drawing/2014/main" id="{AD9CBAE7-E675-426F-B8E9-49B70CCC99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07517" y="6459152"/>
            <a:ext cx="1160574" cy="138499"/>
          </a:xfrm>
        </p:spPr>
        <p:txBody>
          <a:bodyPr wrap="none" lIns="0" tIns="0" rIns="0" bIns="0" anchor="b" anchorCtr="0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en-US" dirty="0"/>
              <a:t>Click to add 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6222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6F46-81C7-4145-9640-F140E3B2C150}" type="datetimeFigureOut">
              <a:rPr lang="en-GB" smtClean="0"/>
              <a:t>23/07/2018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8CB83-D8A7-4F8F-923D-E9A54CDDB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57183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03127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not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7">
            <a:extLst>
              <a:ext uri="{FF2B5EF4-FFF2-40B4-BE49-F238E27FC236}">
                <a16:creationId xmlns="" xmlns:a16="http://schemas.microsoft.com/office/drawing/2014/main" id="{4B185CA3-2AD7-4803-AFB7-AC7BE16A01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1188" y="6459152"/>
            <a:ext cx="1160574" cy="138499"/>
          </a:xfrm>
        </p:spPr>
        <p:txBody>
          <a:bodyPr wrap="none" lIns="0" tIns="0" rIns="0" bIns="0"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en-US" dirty="0"/>
              <a:t>Click to add footnote</a:t>
            </a:r>
            <a:endParaRPr lang="en-GB" dirty="0"/>
          </a:p>
        </p:txBody>
      </p:sp>
      <p:sp>
        <p:nvSpPr>
          <p:cNvPr id="7" name="Text Placeholder 7">
            <a:extLst>
              <a:ext uri="{FF2B5EF4-FFF2-40B4-BE49-F238E27FC236}">
                <a16:creationId xmlns="" xmlns:a16="http://schemas.microsoft.com/office/drawing/2014/main" id="{11E3BB0E-99B1-4AA6-9AF3-2F2D938D42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07517" y="6459152"/>
            <a:ext cx="1160574" cy="138499"/>
          </a:xfrm>
        </p:spPr>
        <p:txBody>
          <a:bodyPr wrap="none" lIns="0" tIns="0" rIns="0" bIns="0" anchor="b" anchorCtr="0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en-US" dirty="0"/>
              <a:t>Click to add footnote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08835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42401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6438"/>
            <a:ext cx="8229600" cy="6765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60377" y="6538825"/>
            <a:ext cx="5647127" cy="158151"/>
          </a:xfrm>
        </p:spPr>
        <p:txBody>
          <a:bodyPr anchor="b"/>
          <a:lstStyle>
            <a:lvl1pPr marL="0" indent="0">
              <a:buNone/>
              <a:defRPr sz="800"/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2933459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3" y="1843805"/>
            <a:ext cx="8105775" cy="2662481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1647825" y="6035773"/>
            <a:ext cx="7727992" cy="454358"/>
            <a:chOff x="1647825" y="6035773"/>
            <a:chExt cx="7727992" cy="454358"/>
          </a:xfrm>
        </p:grpSpPr>
        <p:sp>
          <p:nvSpPr>
            <p:cNvPr id="2" name="TextBox 1"/>
            <p:cNvSpPr txBox="1"/>
            <p:nvPr userDrawn="1"/>
          </p:nvSpPr>
          <p:spPr>
            <a:xfrm>
              <a:off x="2108242" y="6077480"/>
              <a:ext cx="7267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fr-CH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7825" y="6035773"/>
              <a:ext cx="460417" cy="4543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7112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AU" dirty="0" smtClean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ED1C24"/>
                </a:solidFill>
                <a:latin typeface="Raleway" panose="020B05030301010600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enter presenter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588" y="343814"/>
            <a:ext cx="4112824" cy="1350927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2186377" y="6447071"/>
            <a:ext cx="6551223" cy="333673"/>
            <a:chOff x="3209637" y="6447071"/>
            <a:chExt cx="6551223" cy="333673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3491760" y="6447071"/>
              <a:ext cx="62691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9637" y="6447523"/>
              <a:ext cx="337665" cy="333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0329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60" y="274639"/>
            <a:ext cx="801828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860" y="1600201"/>
            <a:ext cx="8018280" cy="4525963"/>
          </a:xfrm>
        </p:spPr>
        <p:txBody>
          <a:bodyPr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60363"/>
            <a:ext cx="107847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562860" y="6372783"/>
            <a:ext cx="6999083" cy="333221"/>
            <a:chOff x="562860" y="6372783"/>
            <a:chExt cx="6999083" cy="333221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844984" y="6385505"/>
              <a:ext cx="67169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fr-CH" sz="1400" dirty="0" smtClean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60" y="6372783"/>
              <a:ext cx="337665" cy="333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5482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1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ED1C24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685800" y="6369124"/>
            <a:ext cx="6948714" cy="333221"/>
            <a:chOff x="685800" y="6369124"/>
            <a:chExt cx="6948714" cy="333221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967924" y="6381846"/>
              <a:ext cx="66665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6369124"/>
              <a:ext cx="337665" cy="333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0459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897" y="274639"/>
            <a:ext cx="8298205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897" y="1600201"/>
            <a:ext cx="3836708" cy="4525963"/>
          </a:xfrm>
        </p:spPr>
        <p:txBody>
          <a:bodyPr/>
          <a:lstStyle>
            <a:lvl1pPr>
              <a:defRPr sz="2800">
                <a:latin typeface="Raleway" panose="020B0503030101060003" pitchFamily="34" charset="0"/>
              </a:defRPr>
            </a:lvl1pPr>
            <a:lvl2pPr>
              <a:defRPr sz="2400">
                <a:latin typeface="Raleway" panose="020B0503030101060003" pitchFamily="34" charset="0"/>
              </a:defRPr>
            </a:lvl2pPr>
            <a:lvl3pPr>
              <a:defRPr sz="2000">
                <a:latin typeface="Raleway" panose="020B0503030101060003" pitchFamily="34" charset="0"/>
              </a:defRPr>
            </a:lvl3pPr>
            <a:lvl4pPr>
              <a:defRPr sz="1800">
                <a:latin typeface="Raleway" panose="020B0503030101060003" pitchFamily="34" charset="0"/>
              </a:defRPr>
            </a:lvl4pPr>
            <a:lvl5pPr>
              <a:defRPr sz="1800">
                <a:latin typeface="Raleway" panose="020B05030301010600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2502" y="1600201"/>
            <a:ext cx="4038600" cy="4525963"/>
          </a:xfrm>
        </p:spPr>
        <p:txBody>
          <a:bodyPr/>
          <a:lstStyle>
            <a:lvl1pPr>
              <a:defRPr sz="2800">
                <a:latin typeface="Raleway" panose="020B0503030101060003" pitchFamily="34" charset="0"/>
              </a:defRPr>
            </a:lvl1pPr>
            <a:lvl2pPr>
              <a:defRPr sz="2400">
                <a:latin typeface="Raleway" panose="020B0503030101060003" pitchFamily="34" charset="0"/>
              </a:defRPr>
            </a:lvl2pPr>
            <a:lvl3pPr>
              <a:defRPr sz="2000">
                <a:latin typeface="Raleway" panose="020B0503030101060003" pitchFamily="34" charset="0"/>
              </a:defRPr>
            </a:lvl3pPr>
            <a:lvl4pPr>
              <a:defRPr sz="1800">
                <a:latin typeface="Raleway" panose="020B0503030101060003" pitchFamily="34" charset="0"/>
              </a:defRPr>
            </a:lvl4pPr>
            <a:lvl5pPr>
              <a:defRPr sz="1800">
                <a:latin typeface="Raleway" panose="020B05030301010600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422897" y="6369124"/>
            <a:ext cx="7269674" cy="333221"/>
            <a:chOff x="422897" y="6369124"/>
            <a:chExt cx="7269674" cy="333221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705021" y="6381846"/>
              <a:ext cx="69875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897" y="6369124"/>
              <a:ext cx="337665" cy="333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6622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241" y="1535113"/>
            <a:ext cx="3838296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241" y="2174875"/>
            <a:ext cx="383829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39382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938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60361"/>
            <a:ext cx="1078471" cy="358060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562844" y="6372781"/>
            <a:ext cx="7107956" cy="333221"/>
            <a:chOff x="562844" y="6372781"/>
            <a:chExt cx="7107956" cy="333221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844968" y="6385503"/>
              <a:ext cx="68258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44" y="6372781"/>
              <a:ext cx="337665" cy="333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9979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6F46-81C7-4145-9640-F140E3B2C150}" type="datetimeFigureOut">
              <a:rPr lang="en-GB" smtClean="0"/>
              <a:t>23/07/2018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8CB83-D8A7-4F8F-923D-E9A54CDDB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535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60361"/>
            <a:ext cx="1078471" cy="358060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510887" y="6372781"/>
            <a:ext cx="7130884" cy="333221"/>
            <a:chOff x="510887" y="6372781"/>
            <a:chExt cx="7130884" cy="333221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793011" y="6385503"/>
              <a:ext cx="68487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887" y="6372781"/>
              <a:ext cx="337665" cy="333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8238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973" y="273049"/>
            <a:ext cx="2797026" cy="1162051"/>
          </a:xfrm>
        </p:spPr>
        <p:txBody>
          <a:bodyPr anchor="b"/>
          <a:lstStyle>
            <a:lvl1pPr algn="l">
              <a:defRPr sz="2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4503" y="273052"/>
            <a:ext cx="5111750" cy="5853113"/>
          </a:xfrm>
        </p:spPr>
        <p:txBody>
          <a:bodyPr/>
          <a:lstStyle>
            <a:lvl1pPr>
              <a:defRPr sz="3200">
                <a:latin typeface="Raleway" panose="020B0503030101060003" pitchFamily="34" charset="0"/>
              </a:defRPr>
            </a:lvl1pPr>
            <a:lvl2pPr>
              <a:defRPr sz="2800">
                <a:latin typeface="Raleway" panose="020B0503030101060003" pitchFamily="34" charset="0"/>
              </a:defRPr>
            </a:lvl2pPr>
            <a:lvl3pPr>
              <a:defRPr sz="2400">
                <a:latin typeface="Raleway" panose="020B0503030101060003" pitchFamily="34" charset="0"/>
              </a:defRPr>
            </a:lvl3pPr>
            <a:lvl4pPr>
              <a:defRPr sz="2000">
                <a:latin typeface="Raleway" panose="020B0503030101060003" pitchFamily="34" charset="0"/>
              </a:defRPr>
            </a:lvl4pPr>
            <a:lvl5pPr>
              <a:defRPr sz="2000">
                <a:latin typeface="Raleway" panose="020B05030301010600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7973" y="1435102"/>
            <a:ext cx="2797026" cy="4691063"/>
          </a:xfrm>
        </p:spPr>
        <p:txBody>
          <a:bodyPr/>
          <a:lstStyle>
            <a:lvl1pPr marL="0" indent="0">
              <a:buNone/>
              <a:defRPr sz="1400">
                <a:latin typeface="Raleway" panose="020B05030301010600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563366" y="6369124"/>
            <a:ext cx="7129204" cy="333221"/>
            <a:chOff x="563366" y="6369124"/>
            <a:chExt cx="7129204" cy="333221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845489" y="6381846"/>
              <a:ext cx="68470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366" y="6369124"/>
              <a:ext cx="337665" cy="333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9816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566739"/>
          </a:xfrm>
        </p:spPr>
        <p:txBody>
          <a:bodyPr anchor="b"/>
          <a:lstStyle>
            <a:lvl1pPr algn="l">
              <a:defRPr sz="2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Raleway" panose="020B05030301010600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367338"/>
            <a:ext cx="5486400" cy="804863"/>
          </a:xfrm>
        </p:spPr>
        <p:txBody>
          <a:bodyPr/>
          <a:lstStyle>
            <a:lvl1pPr marL="0" indent="0">
              <a:buNone/>
              <a:defRPr sz="1400">
                <a:latin typeface="Raleway" panose="020B05030301010600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866487" y="6369124"/>
            <a:ext cx="6251203" cy="333221"/>
            <a:chOff x="866487" y="6369124"/>
            <a:chExt cx="6251203" cy="333221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1148611" y="6381846"/>
              <a:ext cx="59690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487" y="6369124"/>
              <a:ext cx="337665" cy="333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6455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2844" y="1600201"/>
            <a:ext cx="8018313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47" y="6359567"/>
            <a:ext cx="1066968" cy="354242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562844" y="6370078"/>
            <a:ext cx="6789798" cy="333221"/>
            <a:chOff x="562844" y="6370078"/>
            <a:chExt cx="6789798" cy="333221"/>
          </a:xfrm>
        </p:grpSpPr>
        <p:sp>
          <p:nvSpPr>
            <p:cNvPr id="8" name="TextBox 7"/>
            <p:cNvSpPr txBox="1"/>
            <p:nvPr userDrawn="1"/>
          </p:nvSpPr>
          <p:spPr>
            <a:xfrm>
              <a:off x="844967" y="6382800"/>
              <a:ext cx="65076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44" y="6370078"/>
              <a:ext cx="337665" cy="333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7921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298" y="6356704"/>
            <a:ext cx="107847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446359" y="6369124"/>
            <a:ext cx="6919640" cy="333221"/>
            <a:chOff x="446359" y="6369124"/>
            <a:chExt cx="6919640" cy="333221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728482" y="6381846"/>
              <a:ext cx="66375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359" y="6369124"/>
              <a:ext cx="337665" cy="333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0872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6F46-81C7-4145-9640-F140E3B2C150}" type="datetimeFigureOut">
              <a:rPr lang="en-GB" smtClean="0"/>
              <a:t>23/07/2018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8CB83-D8A7-4F8F-923D-E9A54CDDB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992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6F46-81C7-4145-9640-F140E3B2C150}" type="datetimeFigureOut">
              <a:rPr lang="en-GB" smtClean="0"/>
              <a:t>23/07/2018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8CB83-D8A7-4F8F-923D-E9A54CDDB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727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4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56F46-81C7-4145-9640-F140E3B2C150}" type="datetimeFigureOut">
              <a:rPr lang="en-GB" smtClean="0"/>
              <a:t>23/07/2018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8CB83-D8A7-4F8F-923D-E9A54CDDB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638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4" indent="-342884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4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628650" y="118875"/>
            <a:ext cx="7886700" cy="744167"/>
          </a:xfrm>
          <a:prstGeom prst="rect">
            <a:avLst/>
          </a:prstGeom>
        </p:spPr>
        <p:txBody>
          <a:bodyPr vert="horz" lIns="68577" tIns="34289" rIns="68577" bIns="34289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628650" y="1265129"/>
            <a:ext cx="7886700" cy="4911835"/>
          </a:xfrm>
          <a:prstGeom prst="rect">
            <a:avLst/>
          </a:prstGeom>
        </p:spPr>
        <p:txBody>
          <a:bodyPr vert="horz" lIns="68577" tIns="34289" rIns="68577" bIns="34289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68577" tIns="34289" rIns="68577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66"/>
            <a:fld id="{D243FA39-64E1-4FAC-AC06-E26108C872F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766"/>
              <a:t>23/07/2018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68577" tIns="34289" rIns="68577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66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68577" tIns="34289" rIns="68577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66"/>
            <a:fld id="{BBBD6003-3BA7-4401-B4EF-2A43F7CB9DB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766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8652906" y="166450"/>
            <a:ext cx="392531" cy="763583"/>
            <a:chOff x="6758370" y="1676307"/>
            <a:chExt cx="1273260" cy="1857639"/>
          </a:xfrm>
        </p:grpSpPr>
        <p:sp>
          <p:nvSpPr>
            <p:cNvPr id="32" name="Freeform 9"/>
            <p:cNvSpPr>
              <a:spLocks noEditPoints="1"/>
            </p:cNvSpPr>
            <p:nvPr/>
          </p:nvSpPr>
          <p:spPr bwMode="auto">
            <a:xfrm rot="1800000">
              <a:off x="6758370" y="3027807"/>
              <a:ext cx="507928" cy="506139"/>
            </a:xfrm>
            <a:custGeom>
              <a:avLst/>
              <a:gdLst>
                <a:gd name="T0" fmla="*/ 770 w 828"/>
                <a:gd name="T1" fmla="*/ 357 h 825"/>
                <a:gd name="T2" fmla="*/ 718 w 828"/>
                <a:gd name="T3" fmla="*/ 390 h 825"/>
                <a:gd name="T4" fmla="*/ 662 w 828"/>
                <a:gd name="T5" fmla="*/ 390 h 825"/>
                <a:gd name="T6" fmla="*/ 606 w 828"/>
                <a:gd name="T7" fmla="*/ 255 h 825"/>
                <a:gd name="T8" fmla="*/ 646 w 828"/>
                <a:gd name="T9" fmla="*/ 215 h 825"/>
                <a:gd name="T10" fmla="*/ 706 w 828"/>
                <a:gd name="T11" fmla="*/ 202 h 825"/>
                <a:gd name="T12" fmla="*/ 706 w 828"/>
                <a:gd name="T13" fmla="*/ 121 h 825"/>
                <a:gd name="T14" fmla="*/ 625 w 828"/>
                <a:gd name="T15" fmla="*/ 121 h 825"/>
                <a:gd name="T16" fmla="*/ 612 w 828"/>
                <a:gd name="T17" fmla="*/ 181 h 825"/>
                <a:gd name="T18" fmla="*/ 572 w 828"/>
                <a:gd name="T19" fmla="*/ 221 h 825"/>
                <a:gd name="T20" fmla="*/ 438 w 828"/>
                <a:gd name="T21" fmla="*/ 166 h 825"/>
                <a:gd name="T22" fmla="*/ 438 w 828"/>
                <a:gd name="T23" fmla="*/ 110 h 825"/>
                <a:gd name="T24" fmla="*/ 471 w 828"/>
                <a:gd name="T25" fmla="*/ 58 h 825"/>
                <a:gd name="T26" fmla="*/ 414 w 828"/>
                <a:gd name="T27" fmla="*/ 0 h 825"/>
                <a:gd name="T28" fmla="*/ 356 w 828"/>
                <a:gd name="T29" fmla="*/ 58 h 825"/>
                <a:gd name="T30" fmla="*/ 390 w 828"/>
                <a:gd name="T31" fmla="*/ 110 h 825"/>
                <a:gd name="T32" fmla="*/ 390 w 828"/>
                <a:gd name="T33" fmla="*/ 166 h 825"/>
                <a:gd name="T34" fmla="*/ 258 w 828"/>
                <a:gd name="T35" fmla="*/ 219 h 825"/>
                <a:gd name="T36" fmla="*/ 221 w 828"/>
                <a:gd name="T37" fmla="*/ 182 h 825"/>
                <a:gd name="T38" fmla="*/ 208 w 828"/>
                <a:gd name="T39" fmla="*/ 121 h 825"/>
                <a:gd name="T40" fmla="*/ 127 w 828"/>
                <a:gd name="T41" fmla="*/ 121 h 825"/>
                <a:gd name="T42" fmla="*/ 127 w 828"/>
                <a:gd name="T43" fmla="*/ 202 h 825"/>
                <a:gd name="T44" fmla="*/ 187 w 828"/>
                <a:gd name="T45" fmla="*/ 216 h 825"/>
                <a:gd name="T46" fmla="*/ 223 w 828"/>
                <a:gd name="T47" fmla="*/ 253 h 825"/>
                <a:gd name="T48" fmla="*/ 165 w 828"/>
                <a:gd name="T49" fmla="*/ 391 h 825"/>
                <a:gd name="T50" fmla="*/ 110 w 828"/>
                <a:gd name="T51" fmla="*/ 391 h 825"/>
                <a:gd name="T52" fmla="*/ 58 w 828"/>
                <a:gd name="T53" fmla="*/ 357 h 825"/>
                <a:gd name="T54" fmla="*/ 0 w 828"/>
                <a:gd name="T55" fmla="*/ 415 h 825"/>
                <a:gd name="T56" fmla="*/ 58 w 828"/>
                <a:gd name="T57" fmla="*/ 472 h 825"/>
                <a:gd name="T58" fmla="*/ 110 w 828"/>
                <a:gd name="T59" fmla="*/ 439 h 825"/>
                <a:gd name="T60" fmla="*/ 165 w 828"/>
                <a:gd name="T61" fmla="*/ 439 h 825"/>
                <a:gd name="T62" fmla="*/ 224 w 828"/>
                <a:gd name="T63" fmla="*/ 577 h 825"/>
                <a:gd name="T64" fmla="*/ 188 w 828"/>
                <a:gd name="T65" fmla="*/ 614 h 825"/>
                <a:gd name="T66" fmla="*/ 127 w 828"/>
                <a:gd name="T67" fmla="*/ 627 h 825"/>
                <a:gd name="T68" fmla="*/ 127 w 828"/>
                <a:gd name="T69" fmla="*/ 708 h 825"/>
                <a:gd name="T70" fmla="*/ 208 w 828"/>
                <a:gd name="T71" fmla="*/ 708 h 825"/>
                <a:gd name="T72" fmla="*/ 222 w 828"/>
                <a:gd name="T73" fmla="*/ 647 h 825"/>
                <a:gd name="T74" fmla="*/ 259 w 828"/>
                <a:gd name="T75" fmla="*/ 610 h 825"/>
                <a:gd name="T76" fmla="*/ 390 w 828"/>
                <a:gd name="T77" fmla="*/ 663 h 825"/>
                <a:gd name="T78" fmla="*/ 390 w 828"/>
                <a:gd name="T79" fmla="*/ 715 h 825"/>
                <a:gd name="T80" fmla="*/ 357 w 828"/>
                <a:gd name="T81" fmla="*/ 767 h 825"/>
                <a:gd name="T82" fmla="*/ 414 w 828"/>
                <a:gd name="T83" fmla="*/ 825 h 825"/>
                <a:gd name="T84" fmla="*/ 472 w 828"/>
                <a:gd name="T85" fmla="*/ 767 h 825"/>
                <a:gd name="T86" fmla="*/ 438 w 828"/>
                <a:gd name="T87" fmla="*/ 715 h 825"/>
                <a:gd name="T88" fmla="*/ 438 w 828"/>
                <a:gd name="T89" fmla="*/ 663 h 825"/>
                <a:gd name="T90" fmla="*/ 572 w 828"/>
                <a:gd name="T91" fmla="*/ 607 h 825"/>
                <a:gd name="T92" fmla="*/ 612 w 828"/>
                <a:gd name="T93" fmla="*/ 647 h 825"/>
                <a:gd name="T94" fmla="*/ 625 w 828"/>
                <a:gd name="T95" fmla="*/ 708 h 825"/>
                <a:gd name="T96" fmla="*/ 706 w 828"/>
                <a:gd name="T97" fmla="*/ 708 h 825"/>
                <a:gd name="T98" fmla="*/ 706 w 828"/>
                <a:gd name="T99" fmla="*/ 627 h 825"/>
                <a:gd name="T100" fmla="*/ 646 w 828"/>
                <a:gd name="T101" fmla="*/ 614 h 825"/>
                <a:gd name="T102" fmla="*/ 606 w 828"/>
                <a:gd name="T103" fmla="*/ 574 h 825"/>
                <a:gd name="T104" fmla="*/ 662 w 828"/>
                <a:gd name="T105" fmla="*/ 438 h 825"/>
                <a:gd name="T106" fmla="*/ 718 w 828"/>
                <a:gd name="T107" fmla="*/ 438 h 825"/>
                <a:gd name="T108" fmla="*/ 770 w 828"/>
                <a:gd name="T109" fmla="*/ 472 h 825"/>
                <a:gd name="T110" fmla="*/ 828 w 828"/>
                <a:gd name="T111" fmla="*/ 414 h 825"/>
                <a:gd name="T112" fmla="*/ 770 w 828"/>
                <a:gd name="T113" fmla="*/ 357 h 825"/>
                <a:gd name="T114" fmla="*/ 414 w 828"/>
                <a:gd name="T115" fmla="*/ 616 h 825"/>
                <a:gd name="T116" fmla="*/ 212 w 828"/>
                <a:gd name="T117" fmla="*/ 414 h 825"/>
                <a:gd name="T118" fmla="*/ 414 w 828"/>
                <a:gd name="T119" fmla="*/ 213 h 825"/>
                <a:gd name="T120" fmla="*/ 615 w 828"/>
                <a:gd name="T121" fmla="*/ 414 h 825"/>
                <a:gd name="T122" fmla="*/ 414 w 828"/>
                <a:gd name="T123" fmla="*/ 616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8" h="825">
                  <a:moveTo>
                    <a:pt x="770" y="357"/>
                  </a:moveTo>
                  <a:cubicBezTo>
                    <a:pt x="747" y="357"/>
                    <a:pt x="727" y="370"/>
                    <a:pt x="718" y="390"/>
                  </a:cubicBezTo>
                  <a:cubicBezTo>
                    <a:pt x="662" y="390"/>
                    <a:pt x="662" y="390"/>
                    <a:pt x="662" y="390"/>
                  </a:cubicBezTo>
                  <a:cubicBezTo>
                    <a:pt x="657" y="339"/>
                    <a:pt x="637" y="293"/>
                    <a:pt x="606" y="255"/>
                  </a:cubicBezTo>
                  <a:cubicBezTo>
                    <a:pt x="646" y="215"/>
                    <a:pt x="646" y="215"/>
                    <a:pt x="646" y="215"/>
                  </a:cubicBezTo>
                  <a:cubicBezTo>
                    <a:pt x="666" y="223"/>
                    <a:pt x="690" y="219"/>
                    <a:pt x="706" y="202"/>
                  </a:cubicBezTo>
                  <a:cubicBezTo>
                    <a:pt x="729" y="180"/>
                    <a:pt x="729" y="143"/>
                    <a:pt x="706" y="121"/>
                  </a:cubicBezTo>
                  <a:cubicBezTo>
                    <a:pt x="684" y="98"/>
                    <a:pt x="647" y="98"/>
                    <a:pt x="625" y="121"/>
                  </a:cubicBezTo>
                  <a:cubicBezTo>
                    <a:pt x="609" y="137"/>
                    <a:pt x="604" y="161"/>
                    <a:pt x="612" y="181"/>
                  </a:cubicBezTo>
                  <a:cubicBezTo>
                    <a:pt x="572" y="221"/>
                    <a:pt x="572" y="221"/>
                    <a:pt x="572" y="221"/>
                  </a:cubicBezTo>
                  <a:cubicBezTo>
                    <a:pt x="535" y="191"/>
                    <a:pt x="488" y="171"/>
                    <a:pt x="438" y="166"/>
                  </a:cubicBezTo>
                  <a:cubicBezTo>
                    <a:pt x="438" y="110"/>
                    <a:pt x="438" y="110"/>
                    <a:pt x="438" y="110"/>
                  </a:cubicBezTo>
                  <a:cubicBezTo>
                    <a:pt x="457" y="101"/>
                    <a:pt x="471" y="81"/>
                    <a:pt x="471" y="58"/>
                  </a:cubicBezTo>
                  <a:cubicBezTo>
                    <a:pt x="471" y="26"/>
                    <a:pt x="445" y="0"/>
                    <a:pt x="414" y="0"/>
                  </a:cubicBezTo>
                  <a:cubicBezTo>
                    <a:pt x="382" y="0"/>
                    <a:pt x="356" y="26"/>
                    <a:pt x="356" y="58"/>
                  </a:cubicBezTo>
                  <a:cubicBezTo>
                    <a:pt x="356" y="81"/>
                    <a:pt x="370" y="101"/>
                    <a:pt x="390" y="110"/>
                  </a:cubicBezTo>
                  <a:cubicBezTo>
                    <a:pt x="390" y="166"/>
                    <a:pt x="390" y="166"/>
                    <a:pt x="390" y="166"/>
                  </a:cubicBezTo>
                  <a:cubicBezTo>
                    <a:pt x="340" y="170"/>
                    <a:pt x="295" y="190"/>
                    <a:pt x="258" y="219"/>
                  </a:cubicBezTo>
                  <a:cubicBezTo>
                    <a:pt x="221" y="182"/>
                    <a:pt x="221" y="182"/>
                    <a:pt x="221" y="182"/>
                  </a:cubicBezTo>
                  <a:cubicBezTo>
                    <a:pt x="229" y="162"/>
                    <a:pt x="225" y="137"/>
                    <a:pt x="208" y="121"/>
                  </a:cubicBezTo>
                  <a:cubicBezTo>
                    <a:pt x="186" y="98"/>
                    <a:pt x="149" y="98"/>
                    <a:pt x="127" y="121"/>
                  </a:cubicBezTo>
                  <a:cubicBezTo>
                    <a:pt x="105" y="143"/>
                    <a:pt x="105" y="180"/>
                    <a:pt x="127" y="202"/>
                  </a:cubicBezTo>
                  <a:cubicBezTo>
                    <a:pt x="143" y="218"/>
                    <a:pt x="166" y="223"/>
                    <a:pt x="187" y="216"/>
                  </a:cubicBezTo>
                  <a:cubicBezTo>
                    <a:pt x="223" y="253"/>
                    <a:pt x="223" y="253"/>
                    <a:pt x="223" y="253"/>
                  </a:cubicBezTo>
                  <a:cubicBezTo>
                    <a:pt x="191" y="291"/>
                    <a:pt x="170" y="338"/>
                    <a:pt x="165" y="391"/>
                  </a:cubicBezTo>
                  <a:cubicBezTo>
                    <a:pt x="110" y="391"/>
                    <a:pt x="110" y="391"/>
                    <a:pt x="110" y="391"/>
                  </a:cubicBezTo>
                  <a:cubicBezTo>
                    <a:pt x="101" y="371"/>
                    <a:pt x="81" y="357"/>
                    <a:pt x="58" y="357"/>
                  </a:cubicBezTo>
                  <a:cubicBezTo>
                    <a:pt x="26" y="357"/>
                    <a:pt x="0" y="383"/>
                    <a:pt x="0" y="415"/>
                  </a:cubicBezTo>
                  <a:cubicBezTo>
                    <a:pt x="0" y="446"/>
                    <a:pt x="26" y="472"/>
                    <a:pt x="58" y="472"/>
                  </a:cubicBezTo>
                  <a:cubicBezTo>
                    <a:pt x="81" y="472"/>
                    <a:pt x="101" y="458"/>
                    <a:pt x="110" y="439"/>
                  </a:cubicBezTo>
                  <a:cubicBezTo>
                    <a:pt x="165" y="439"/>
                    <a:pt x="165" y="439"/>
                    <a:pt x="165" y="439"/>
                  </a:cubicBezTo>
                  <a:cubicBezTo>
                    <a:pt x="170" y="491"/>
                    <a:pt x="192" y="539"/>
                    <a:pt x="224" y="577"/>
                  </a:cubicBezTo>
                  <a:cubicBezTo>
                    <a:pt x="188" y="614"/>
                    <a:pt x="188" y="614"/>
                    <a:pt x="188" y="614"/>
                  </a:cubicBezTo>
                  <a:cubicBezTo>
                    <a:pt x="167" y="606"/>
                    <a:pt x="143" y="610"/>
                    <a:pt x="127" y="627"/>
                  </a:cubicBezTo>
                  <a:cubicBezTo>
                    <a:pt x="105" y="649"/>
                    <a:pt x="105" y="686"/>
                    <a:pt x="127" y="708"/>
                  </a:cubicBezTo>
                  <a:cubicBezTo>
                    <a:pt x="149" y="731"/>
                    <a:pt x="186" y="731"/>
                    <a:pt x="208" y="708"/>
                  </a:cubicBezTo>
                  <a:cubicBezTo>
                    <a:pt x="225" y="692"/>
                    <a:pt x="229" y="668"/>
                    <a:pt x="222" y="647"/>
                  </a:cubicBezTo>
                  <a:cubicBezTo>
                    <a:pt x="259" y="610"/>
                    <a:pt x="259" y="610"/>
                    <a:pt x="259" y="610"/>
                  </a:cubicBezTo>
                  <a:cubicBezTo>
                    <a:pt x="296" y="639"/>
                    <a:pt x="341" y="658"/>
                    <a:pt x="390" y="663"/>
                  </a:cubicBezTo>
                  <a:cubicBezTo>
                    <a:pt x="390" y="715"/>
                    <a:pt x="390" y="715"/>
                    <a:pt x="390" y="715"/>
                  </a:cubicBezTo>
                  <a:cubicBezTo>
                    <a:pt x="371" y="724"/>
                    <a:pt x="357" y="744"/>
                    <a:pt x="357" y="767"/>
                  </a:cubicBezTo>
                  <a:cubicBezTo>
                    <a:pt x="357" y="799"/>
                    <a:pt x="383" y="825"/>
                    <a:pt x="414" y="825"/>
                  </a:cubicBezTo>
                  <a:cubicBezTo>
                    <a:pt x="446" y="825"/>
                    <a:pt x="472" y="799"/>
                    <a:pt x="472" y="767"/>
                  </a:cubicBezTo>
                  <a:cubicBezTo>
                    <a:pt x="472" y="744"/>
                    <a:pt x="458" y="724"/>
                    <a:pt x="438" y="715"/>
                  </a:cubicBezTo>
                  <a:cubicBezTo>
                    <a:pt x="438" y="663"/>
                    <a:pt x="438" y="663"/>
                    <a:pt x="438" y="663"/>
                  </a:cubicBezTo>
                  <a:cubicBezTo>
                    <a:pt x="489" y="658"/>
                    <a:pt x="534" y="638"/>
                    <a:pt x="572" y="607"/>
                  </a:cubicBezTo>
                  <a:cubicBezTo>
                    <a:pt x="612" y="647"/>
                    <a:pt x="612" y="647"/>
                    <a:pt x="612" y="647"/>
                  </a:cubicBezTo>
                  <a:cubicBezTo>
                    <a:pt x="604" y="668"/>
                    <a:pt x="609" y="692"/>
                    <a:pt x="625" y="708"/>
                  </a:cubicBezTo>
                  <a:cubicBezTo>
                    <a:pt x="647" y="731"/>
                    <a:pt x="684" y="731"/>
                    <a:pt x="706" y="708"/>
                  </a:cubicBezTo>
                  <a:cubicBezTo>
                    <a:pt x="729" y="686"/>
                    <a:pt x="729" y="649"/>
                    <a:pt x="706" y="627"/>
                  </a:cubicBezTo>
                  <a:cubicBezTo>
                    <a:pt x="690" y="610"/>
                    <a:pt x="666" y="606"/>
                    <a:pt x="646" y="614"/>
                  </a:cubicBezTo>
                  <a:cubicBezTo>
                    <a:pt x="606" y="574"/>
                    <a:pt x="606" y="574"/>
                    <a:pt x="606" y="574"/>
                  </a:cubicBezTo>
                  <a:cubicBezTo>
                    <a:pt x="637" y="536"/>
                    <a:pt x="657" y="489"/>
                    <a:pt x="662" y="438"/>
                  </a:cubicBezTo>
                  <a:cubicBezTo>
                    <a:pt x="718" y="438"/>
                    <a:pt x="718" y="438"/>
                    <a:pt x="718" y="438"/>
                  </a:cubicBezTo>
                  <a:cubicBezTo>
                    <a:pt x="727" y="458"/>
                    <a:pt x="747" y="472"/>
                    <a:pt x="770" y="472"/>
                  </a:cubicBezTo>
                  <a:cubicBezTo>
                    <a:pt x="802" y="472"/>
                    <a:pt x="828" y="446"/>
                    <a:pt x="828" y="414"/>
                  </a:cubicBezTo>
                  <a:cubicBezTo>
                    <a:pt x="828" y="382"/>
                    <a:pt x="802" y="357"/>
                    <a:pt x="770" y="357"/>
                  </a:cubicBezTo>
                  <a:close/>
                  <a:moveTo>
                    <a:pt x="414" y="616"/>
                  </a:moveTo>
                  <a:cubicBezTo>
                    <a:pt x="302" y="616"/>
                    <a:pt x="212" y="525"/>
                    <a:pt x="212" y="414"/>
                  </a:cubicBezTo>
                  <a:cubicBezTo>
                    <a:pt x="212" y="303"/>
                    <a:pt x="302" y="213"/>
                    <a:pt x="414" y="213"/>
                  </a:cubicBezTo>
                  <a:cubicBezTo>
                    <a:pt x="525" y="213"/>
                    <a:pt x="615" y="303"/>
                    <a:pt x="615" y="414"/>
                  </a:cubicBezTo>
                  <a:cubicBezTo>
                    <a:pt x="615" y="525"/>
                    <a:pt x="525" y="616"/>
                    <a:pt x="414" y="616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254000" prstMaterial="softEdge">
              <a:contourClr>
                <a:schemeClr val="tx1"/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66"/>
              <a:endParaRPr lang="en-GB" sz="1400" dirty="0">
                <a:solidFill>
                  <a:prstClr val="black"/>
                </a:solidFill>
              </a:endParaRPr>
            </a:p>
          </p:txBody>
        </p:sp>
        <p:sp>
          <p:nvSpPr>
            <p:cNvPr id="33" name="Freeform 9"/>
            <p:cNvSpPr>
              <a:spLocks noEditPoints="1"/>
            </p:cNvSpPr>
            <p:nvPr/>
          </p:nvSpPr>
          <p:spPr bwMode="auto">
            <a:xfrm rot="1800000">
              <a:off x="7223653" y="2802733"/>
              <a:ext cx="416309" cy="414842"/>
            </a:xfrm>
            <a:custGeom>
              <a:avLst/>
              <a:gdLst>
                <a:gd name="T0" fmla="*/ 770 w 828"/>
                <a:gd name="T1" fmla="*/ 357 h 825"/>
                <a:gd name="T2" fmla="*/ 718 w 828"/>
                <a:gd name="T3" fmla="*/ 390 h 825"/>
                <a:gd name="T4" fmla="*/ 662 w 828"/>
                <a:gd name="T5" fmla="*/ 390 h 825"/>
                <a:gd name="T6" fmla="*/ 606 w 828"/>
                <a:gd name="T7" fmla="*/ 255 h 825"/>
                <a:gd name="T8" fmla="*/ 646 w 828"/>
                <a:gd name="T9" fmla="*/ 215 h 825"/>
                <a:gd name="T10" fmla="*/ 706 w 828"/>
                <a:gd name="T11" fmla="*/ 202 h 825"/>
                <a:gd name="T12" fmla="*/ 706 w 828"/>
                <a:gd name="T13" fmla="*/ 121 h 825"/>
                <a:gd name="T14" fmla="*/ 625 w 828"/>
                <a:gd name="T15" fmla="*/ 121 h 825"/>
                <a:gd name="T16" fmla="*/ 612 w 828"/>
                <a:gd name="T17" fmla="*/ 181 h 825"/>
                <a:gd name="T18" fmla="*/ 572 w 828"/>
                <a:gd name="T19" fmla="*/ 221 h 825"/>
                <a:gd name="T20" fmla="*/ 438 w 828"/>
                <a:gd name="T21" fmla="*/ 166 h 825"/>
                <a:gd name="T22" fmla="*/ 438 w 828"/>
                <a:gd name="T23" fmla="*/ 110 h 825"/>
                <a:gd name="T24" fmla="*/ 471 w 828"/>
                <a:gd name="T25" fmla="*/ 58 h 825"/>
                <a:gd name="T26" fmla="*/ 414 w 828"/>
                <a:gd name="T27" fmla="*/ 0 h 825"/>
                <a:gd name="T28" fmla="*/ 356 w 828"/>
                <a:gd name="T29" fmla="*/ 58 h 825"/>
                <a:gd name="T30" fmla="*/ 390 w 828"/>
                <a:gd name="T31" fmla="*/ 110 h 825"/>
                <a:gd name="T32" fmla="*/ 390 w 828"/>
                <a:gd name="T33" fmla="*/ 166 h 825"/>
                <a:gd name="T34" fmla="*/ 258 w 828"/>
                <a:gd name="T35" fmla="*/ 219 h 825"/>
                <a:gd name="T36" fmla="*/ 221 w 828"/>
                <a:gd name="T37" fmla="*/ 182 h 825"/>
                <a:gd name="T38" fmla="*/ 208 w 828"/>
                <a:gd name="T39" fmla="*/ 121 h 825"/>
                <a:gd name="T40" fmla="*/ 127 w 828"/>
                <a:gd name="T41" fmla="*/ 121 h 825"/>
                <a:gd name="T42" fmla="*/ 127 w 828"/>
                <a:gd name="T43" fmla="*/ 202 h 825"/>
                <a:gd name="T44" fmla="*/ 187 w 828"/>
                <a:gd name="T45" fmla="*/ 216 h 825"/>
                <a:gd name="T46" fmla="*/ 223 w 828"/>
                <a:gd name="T47" fmla="*/ 253 h 825"/>
                <a:gd name="T48" fmla="*/ 165 w 828"/>
                <a:gd name="T49" fmla="*/ 391 h 825"/>
                <a:gd name="T50" fmla="*/ 110 w 828"/>
                <a:gd name="T51" fmla="*/ 391 h 825"/>
                <a:gd name="T52" fmla="*/ 58 w 828"/>
                <a:gd name="T53" fmla="*/ 357 h 825"/>
                <a:gd name="T54" fmla="*/ 0 w 828"/>
                <a:gd name="T55" fmla="*/ 415 h 825"/>
                <a:gd name="T56" fmla="*/ 58 w 828"/>
                <a:gd name="T57" fmla="*/ 472 h 825"/>
                <a:gd name="T58" fmla="*/ 110 w 828"/>
                <a:gd name="T59" fmla="*/ 439 h 825"/>
                <a:gd name="T60" fmla="*/ 165 w 828"/>
                <a:gd name="T61" fmla="*/ 439 h 825"/>
                <a:gd name="T62" fmla="*/ 224 w 828"/>
                <a:gd name="T63" fmla="*/ 577 h 825"/>
                <a:gd name="T64" fmla="*/ 188 w 828"/>
                <a:gd name="T65" fmla="*/ 614 h 825"/>
                <a:gd name="T66" fmla="*/ 127 w 828"/>
                <a:gd name="T67" fmla="*/ 627 h 825"/>
                <a:gd name="T68" fmla="*/ 127 w 828"/>
                <a:gd name="T69" fmla="*/ 708 h 825"/>
                <a:gd name="T70" fmla="*/ 208 w 828"/>
                <a:gd name="T71" fmla="*/ 708 h 825"/>
                <a:gd name="T72" fmla="*/ 222 w 828"/>
                <a:gd name="T73" fmla="*/ 647 h 825"/>
                <a:gd name="T74" fmla="*/ 259 w 828"/>
                <a:gd name="T75" fmla="*/ 610 h 825"/>
                <a:gd name="T76" fmla="*/ 390 w 828"/>
                <a:gd name="T77" fmla="*/ 663 h 825"/>
                <a:gd name="T78" fmla="*/ 390 w 828"/>
                <a:gd name="T79" fmla="*/ 715 h 825"/>
                <a:gd name="T80" fmla="*/ 357 w 828"/>
                <a:gd name="T81" fmla="*/ 767 h 825"/>
                <a:gd name="T82" fmla="*/ 414 w 828"/>
                <a:gd name="T83" fmla="*/ 825 h 825"/>
                <a:gd name="T84" fmla="*/ 472 w 828"/>
                <a:gd name="T85" fmla="*/ 767 h 825"/>
                <a:gd name="T86" fmla="*/ 438 w 828"/>
                <a:gd name="T87" fmla="*/ 715 h 825"/>
                <a:gd name="T88" fmla="*/ 438 w 828"/>
                <a:gd name="T89" fmla="*/ 663 h 825"/>
                <a:gd name="T90" fmla="*/ 572 w 828"/>
                <a:gd name="T91" fmla="*/ 607 h 825"/>
                <a:gd name="T92" fmla="*/ 612 w 828"/>
                <a:gd name="T93" fmla="*/ 647 h 825"/>
                <a:gd name="T94" fmla="*/ 625 w 828"/>
                <a:gd name="T95" fmla="*/ 708 h 825"/>
                <a:gd name="T96" fmla="*/ 706 w 828"/>
                <a:gd name="T97" fmla="*/ 708 h 825"/>
                <a:gd name="T98" fmla="*/ 706 w 828"/>
                <a:gd name="T99" fmla="*/ 627 h 825"/>
                <a:gd name="T100" fmla="*/ 646 w 828"/>
                <a:gd name="T101" fmla="*/ 614 h 825"/>
                <a:gd name="T102" fmla="*/ 606 w 828"/>
                <a:gd name="T103" fmla="*/ 574 h 825"/>
                <a:gd name="T104" fmla="*/ 662 w 828"/>
                <a:gd name="T105" fmla="*/ 438 h 825"/>
                <a:gd name="T106" fmla="*/ 718 w 828"/>
                <a:gd name="T107" fmla="*/ 438 h 825"/>
                <a:gd name="T108" fmla="*/ 770 w 828"/>
                <a:gd name="T109" fmla="*/ 472 h 825"/>
                <a:gd name="T110" fmla="*/ 828 w 828"/>
                <a:gd name="T111" fmla="*/ 414 h 825"/>
                <a:gd name="T112" fmla="*/ 770 w 828"/>
                <a:gd name="T113" fmla="*/ 357 h 825"/>
                <a:gd name="T114" fmla="*/ 414 w 828"/>
                <a:gd name="T115" fmla="*/ 616 h 825"/>
                <a:gd name="T116" fmla="*/ 212 w 828"/>
                <a:gd name="T117" fmla="*/ 414 h 825"/>
                <a:gd name="T118" fmla="*/ 414 w 828"/>
                <a:gd name="T119" fmla="*/ 213 h 825"/>
                <a:gd name="T120" fmla="*/ 615 w 828"/>
                <a:gd name="T121" fmla="*/ 414 h 825"/>
                <a:gd name="T122" fmla="*/ 414 w 828"/>
                <a:gd name="T123" fmla="*/ 616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8" h="825">
                  <a:moveTo>
                    <a:pt x="770" y="357"/>
                  </a:moveTo>
                  <a:cubicBezTo>
                    <a:pt x="747" y="357"/>
                    <a:pt x="727" y="370"/>
                    <a:pt x="718" y="390"/>
                  </a:cubicBezTo>
                  <a:cubicBezTo>
                    <a:pt x="662" y="390"/>
                    <a:pt x="662" y="390"/>
                    <a:pt x="662" y="390"/>
                  </a:cubicBezTo>
                  <a:cubicBezTo>
                    <a:pt x="657" y="339"/>
                    <a:pt x="637" y="293"/>
                    <a:pt x="606" y="255"/>
                  </a:cubicBezTo>
                  <a:cubicBezTo>
                    <a:pt x="646" y="215"/>
                    <a:pt x="646" y="215"/>
                    <a:pt x="646" y="215"/>
                  </a:cubicBezTo>
                  <a:cubicBezTo>
                    <a:pt x="666" y="223"/>
                    <a:pt x="690" y="219"/>
                    <a:pt x="706" y="202"/>
                  </a:cubicBezTo>
                  <a:cubicBezTo>
                    <a:pt x="729" y="180"/>
                    <a:pt x="729" y="143"/>
                    <a:pt x="706" y="121"/>
                  </a:cubicBezTo>
                  <a:cubicBezTo>
                    <a:pt x="684" y="98"/>
                    <a:pt x="647" y="98"/>
                    <a:pt x="625" y="121"/>
                  </a:cubicBezTo>
                  <a:cubicBezTo>
                    <a:pt x="609" y="137"/>
                    <a:pt x="604" y="161"/>
                    <a:pt x="612" y="181"/>
                  </a:cubicBezTo>
                  <a:cubicBezTo>
                    <a:pt x="572" y="221"/>
                    <a:pt x="572" y="221"/>
                    <a:pt x="572" y="221"/>
                  </a:cubicBezTo>
                  <a:cubicBezTo>
                    <a:pt x="535" y="191"/>
                    <a:pt x="488" y="171"/>
                    <a:pt x="438" y="166"/>
                  </a:cubicBezTo>
                  <a:cubicBezTo>
                    <a:pt x="438" y="110"/>
                    <a:pt x="438" y="110"/>
                    <a:pt x="438" y="110"/>
                  </a:cubicBezTo>
                  <a:cubicBezTo>
                    <a:pt x="457" y="101"/>
                    <a:pt x="471" y="81"/>
                    <a:pt x="471" y="58"/>
                  </a:cubicBezTo>
                  <a:cubicBezTo>
                    <a:pt x="471" y="26"/>
                    <a:pt x="445" y="0"/>
                    <a:pt x="414" y="0"/>
                  </a:cubicBezTo>
                  <a:cubicBezTo>
                    <a:pt x="382" y="0"/>
                    <a:pt x="356" y="26"/>
                    <a:pt x="356" y="58"/>
                  </a:cubicBezTo>
                  <a:cubicBezTo>
                    <a:pt x="356" y="81"/>
                    <a:pt x="370" y="101"/>
                    <a:pt x="390" y="110"/>
                  </a:cubicBezTo>
                  <a:cubicBezTo>
                    <a:pt x="390" y="166"/>
                    <a:pt x="390" y="166"/>
                    <a:pt x="390" y="166"/>
                  </a:cubicBezTo>
                  <a:cubicBezTo>
                    <a:pt x="340" y="170"/>
                    <a:pt x="295" y="190"/>
                    <a:pt x="258" y="219"/>
                  </a:cubicBezTo>
                  <a:cubicBezTo>
                    <a:pt x="221" y="182"/>
                    <a:pt x="221" y="182"/>
                    <a:pt x="221" y="182"/>
                  </a:cubicBezTo>
                  <a:cubicBezTo>
                    <a:pt x="229" y="162"/>
                    <a:pt x="225" y="137"/>
                    <a:pt x="208" y="121"/>
                  </a:cubicBezTo>
                  <a:cubicBezTo>
                    <a:pt x="186" y="98"/>
                    <a:pt x="149" y="98"/>
                    <a:pt x="127" y="121"/>
                  </a:cubicBezTo>
                  <a:cubicBezTo>
                    <a:pt x="105" y="143"/>
                    <a:pt x="105" y="180"/>
                    <a:pt x="127" y="202"/>
                  </a:cubicBezTo>
                  <a:cubicBezTo>
                    <a:pt x="143" y="218"/>
                    <a:pt x="166" y="223"/>
                    <a:pt x="187" y="216"/>
                  </a:cubicBezTo>
                  <a:cubicBezTo>
                    <a:pt x="223" y="253"/>
                    <a:pt x="223" y="253"/>
                    <a:pt x="223" y="253"/>
                  </a:cubicBezTo>
                  <a:cubicBezTo>
                    <a:pt x="191" y="291"/>
                    <a:pt x="170" y="338"/>
                    <a:pt x="165" y="391"/>
                  </a:cubicBezTo>
                  <a:cubicBezTo>
                    <a:pt x="110" y="391"/>
                    <a:pt x="110" y="391"/>
                    <a:pt x="110" y="391"/>
                  </a:cubicBezTo>
                  <a:cubicBezTo>
                    <a:pt x="101" y="371"/>
                    <a:pt x="81" y="357"/>
                    <a:pt x="58" y="357"/>
                  </a:cubicBezTo>
                  <a:cubicBezTo>
                    <a:pt x="26" y="357"/>
                    <a:pt x="0" y="383"/>
                    <a:pt x="0" y="415"/>
                  </a:cubicBezTo>
                  <a:cubicBezTo>
                    <a:pt x="0" y="446"/>
                    <a:pt x="26" y="472"/>
                    <a:pt x="58" y="472"/>
                  </a:cubicBezTo>
                  <a:cubicBezTo>
                    <a:pt x="81" y="472"/>
                    <a:pt x="101" y="458"/>
                    <a:pt x="110" y="439"/>
                  </a:cubicBezTo>
                  <a:cubicBezTo>
                    <a:pt x="165" y="439"/>
                    <a:pt x="165" y="439"/>
                    <a:pt x="165" y="439"/>
                  </a:cubicBezTo>
                  <a:cubicBezTo>
                    <a:pt x="170" y="491"/>
                    <a:pt x="192" y="539"/>
                    <a:pt x="224" y="577"/>
                  </a:cubicBezTo>
                  <a:cubicBezTo>
                    <a:pt x="188" y="614"/>
                    <a:pt x="188" y="614"/>
                    <a:pt x="188" y="614"/>
                  </a:cubicBezTo>
                  <a:cubicBezTo>
                    <a:pt x="167" y="606"/>
                    <a:pt x="143" y="610"/>
                    <a:pt x="127" y="627"/>
                  </a:cubicBezTo>
                  <a:cubicBezTo>
                    <a:pt x="105" y="649"/>
                    <a:pt x="105" y="686"/>
                    <a:pt x="127" y="708"/>
                  </a:cubicBezTo>
                  <a:cubicBezTo>
                    <a:pt x="149" y="731"/>
                    <a:pt x="186" y="731"/>
                    <a:pt x="208" y="708"/>
                  </a:cubicBezTo>
                  <a:cubicBezTo>
                    <a:pt x="225" y="692"/>
                    <a:pt x="229" y="668"/>
                    <a:pt x="222" y="647"/>
                  </a:cubicBezTo>
                  <a:cubicBezTo>
                    <a:pt x="259" y="610"/>
                    <a:pt x="259" y="610"/>
                    <a:pt x="259" y="610"/>
                  </a:cubicBezTo>
                  <a:cubicBezTo>
                    <a:pt x="296" y="639"/>
                    <a:pt x="341" y="658"/>
                    <a:pt x="390" y="663"/>
                  </a:cubicBezTo>
                  <a:cubicBezTo>
                    <a:pt x="390" y="715"/>
                    <a:pt x="390" y="715"/>
                    <a:pt x="390" y="715"/>
                  </a:cubicBezTo>
                  <a:cubicBezTo>
                    <a:pt x="371" y="724"/>
                    <a:pt x="357" y="744"/>
                    <a:pt x="357" y="767"/>
                  </a:cubicBezTo>
                  <a:cubicBezTo>
                    <a:pt x="357" y="799"/>
                    <a:pt x="383" y="825"/>
                    <a:pt x="414" y="825"/>
                  </a:cubicBezTo>
                  <a:cubicBezTo>
                    <a:pt x="446" y="825"/>
                    <a:pt x="472" y="799"/>
                    <a:pt x="472" y="767"/>
                  </a:cubicBezTo>
                  <a:cubicBezTo>
                    <a:pt x="472" y="744"/>
                    <a:pt x="458" y="724"/>
                    <a:pt x="438" y="715"/>
                  </a:cubicBezTo>
                  <a:cubicBezTo>
                    <a:pt x="438" y="663"/>
                    <a:pt x="438" y="663"/>
                    <a:pt x="438" y="663"/>
                  </a:cubicBezTo>
                  <a:cubicBezTo>
                    <a:pt x="489" y="658"/>
                    <a:pt x="534" y="638"/>
                    <a:pt x="572" y="607"/>
                  </a:cubicBezTo>
                  <a:cubicBezTo>
                    <a:pt x="612" y="647"/>
                    <a:pt x="612" y="647"/>
                    <a:pt x="612" y="647"/>
                  </a:cubicBezTo>
                  <a:cubicBezTo>
                    <a:pt x="604" y="668"/>
                    <a:pt x="609" y="692"/>
                    <a:pt x="625" y="708"/>
                  </a:cubicBezTo>
                  <a:cubicBezTo>
                    <a:pt x="647" y="731"/>
                    <a:pt x="684" y="731"/>
                    <a:pt x="706" y="708"/>
                  </a:cubicBezTo>
                  <a:cubicBezTo>
                    <a:pt x="729" y="686"/>
                    <a:pt x="729" y="649"/>
                    <a:pt x="706" y="627"/>
                  </a:cubicBezTo>
                  <a:cubicBezTo>
                    <a:pt x="690" y="610"/>
                    <a:pt x="666" y="606"/>
                    <a:pt x="646" y="614"/>
                  </a:cubicBezTo>
                  <a:cubicBezTo>
                    <a:pt x="606" y="574"/>
                    <a:pt x="606" y="574"/>
                    <a:pt x="606" y="574"/>
                  </a:cubicBezTo>
                  <a:cubicBezTo>
                    <a:pt x="637" y="536"/>
                    <a:pt x="657" y="489"/>
                    <a:pt x="662" y="438"/>
                  </a:cubicBezTo>
                  <a:cubicBezTo>
                    <a:pt x="718" y="438"/>
                    <a:pt x="718" y="438"/>
                    <a:pt x="718" y="438"/>
                  </a:cubicBezTo>
                  <a:cubicBezTo>
                    <a:pt x="727" y="458"/>
                    <a:pt x="747" y="472"/>
                    <a:pt x="770" y="472"/>
                  </a:cubicBezTo>
                  <a:cubicBezTo>
                    <a:pt x="802" y="472"/>
                    <a:pt x="828" y="446"/>
                    <a:pt x="828" y="414"/>
                  </a:cubicBezTo>
                  <a:cubicBezTo>
                    <a:pt x="828" y="382"/>
                    <a:pt x="802" y="357"/>
                    <a:pt x="770" y="357"/>
                  </a:cubicBezTo>
                  <a:close/>
                  <a:moveTo>
                    <a:pt x="414" y="616"/>
                  </a:moveTo>
                  <a:cubicBezTo>
                    <a:pt x="302" y="616"/>
                    <a:pt x="212" y="525"/>
                    <a:pt x="212" y="414"/>
                  </a:cubicBezTo>
                  <a:cubicBezTo>
                    <a:pt x="212" y="303"/>
                    <a:pt x="302" y="213"/>
                    <a:pt x="414" y="213"/>
                  </a:cubicBezTo>
                  <a:cubicBezTo>
                    <a:pt x="525" y="213"/>
                    <a:pt x="615" y="303"/>
                    <a:pt x="615" y="414"/>
                  </a:cubicBezTo>
                  <a:cubicBezTo>
                    <a:pt x="615" y="525"/>
                    <a:pt x="525" y="616"/>
                    <a:pt x="414" y="616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254000" prstMaterial="softEdge">
              <a:contourClr>
                <a:schemeClr val="tx1"/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66"/>
              <a:endParaRPr lang="en-GB" sz="1400" dirty="0">
                <a:solidFill>
                  <a:prstClr val="black"/>
                </a:solidFill>
              </a:endParaRPr>
            </a:p>
          </p:txBody>
        </p:sp>
        <p:sp>
          <p:nvSpPr>
            <p:cNvPr id="34" name="Freeform 9"/>
            <p:cNvSpPr>
              <a:spLocks noEditPoints="1"/>
            </p:cNvSpPr>
            <p:nvPr/>
          </p:nvSpPr>
          <p:spPr bwMode="auto">
            <a:xfrm rot="1800000">
              <a:off x="6890662" y="2053434"/>
              <a:ext cx="246509" cy="245641"/>
            </a:xfrm>
            <a:custGeom>
              <a:avLst/>
              <a:gdLst>
                <a:gd name="T0" fmla="*/ 770 w 828"/>
                <a:gd name="T1" fmla="*/ 357 h 825"/>
                <a:gd name="T2" fmla="*/ 718 w 828"/>
                <a:gd name="T3" fmla="*/ 390 h 825"/>
                <a:gd name="T4" fmla="*/ 662 w 828"/>
                <a:gd name="T5" fmla="*/ 390 h 825"/>
                <a:gd name="T6" fmla="*/ 606 w 828"/>
                <a:gd name="T7" fmla="*/ 255 h 825"/>
                <a:gd name="T8" fmla="*/ 646 w 828"/>
                <a:gd name="T9" fmla="*/ 215 h 825"/>
                <a:gd name="T10" fmla="*/ 706 w 828"/>
                <a:gd name="T11" fmla="*/ 202 h 825"/>
                <a:gd name="T12" fmla="*/ 706 w 828"/>
                <a:gd name="T13" fmla="*/ 121 h 825"/>
                <a:gd name="T14" fmla="*/ 625 w 828"/>
                <a:gd name="T15" fmla="*/ 121 h 825"/>
                <a:gd name="T16" fmla="*/ 612 w 828"/>
                <a:gd name="T17" fmla="*/ 181 h 825"/>
                <a:gd name="T18" fmla="*/ 572 w 828"/>
                <a:gd name="T19" fmla="*/ 221 h 825"/>
                <a:gd name="T20" fmla="*/ 438 w 828"/>
                <a:gd name="T21" fmla="*/ 166 h 825"/>
                <a:gd name="T22" fmla="*/ 438 w 828"/>
                <a:gd name="T23" fmla="*/ 110 h 825"/>
                <a:gd name="T24" fmla="*/ 471 w 828"/>
                <a:gd name="T25" fmla="*/ 58 h 825"/>
                <a:gd name="T26" fmla="*/ 414 w 828"/>
                <a:gd name="T27" fmla="*/ 0 h 825"/>
                <a:gd name="T28" fmla="*/ 356 w 828"/>
                <a:gd name="T29" fmla="*/ 58 h 825"/>
                <a:gd name="T30" fmla="*/ 390 w 828"/>
                <a:gd name="T31" fmla="*/ 110 h 825"/>
                <a:gd name="T32" fmla="*/ 390 w 828"/>
                <a:gd name="T33" fmla="*/ 166 h 825"/>
                <a:gd name="T34" fmla="*/ 258 w 828"/>
                <a:gd name="T35" fmla="*/ 219 h 825"/>
                <a:gd name="T36" fmla="*/ 221 w 828"/>
                <a:gd name="T37" fmla="*/ 182 h 825"/>
                <a:gd name="T38" fmla="*/ 208 w 828"/>
                <a:gd name="T39" fmla="*/ 121 h 825"/>
                <a:gd name="T40" fmla="*/ 127 w 828"/>
                <a:gd name="T41" fmla="*/ 121 h 825"/>
                <a:gd name="T42" fmla="*/ 127 w 828"/>
                <a:gd name="T43" fmla="*/ 202 h 825"/>
                <a:gd name="T44" fmla="*/ 187 w 828"/>
                <a:gd name="T45" fmla="*/ 216 h 825"/>
                <a:gd name="T46" fmla="*/ 223 w 828"/>
                <a:gd name="T47" fmla="*/ 253 h 825"/>
                <a:gd name="T48" fmla="*/ 165 w 828"/>
                <a:gd name="T49" fmla="*/ 391 h 825"/>
                <a:gd name="T50" fmla="*/ 110 w 828"/>
                <a:gd name="T51" fmla="*/ 391 h 825"/>
                <a:gd name="T52" fmla="*/ 58 w 828"/>
                <a:gd name="T53" fmla="*/ 357 h 825"/>
                <a:gd name="T54" fmla="*/ 0 w 828"/>
                <a:gd name="T55" fmla="*/ 415 h 825"/>
                <a:gd name="T56" fmla="*/ 58 w 828"/>
                <a:gd name="T57" fmla="*/ 472 h 825"/>
                <a:gd name="T58" fmla="*/ 110 w 828"/>
                <a:gd name="T59" fmla="*/ 439 h 825"/>
                <a:gd name="T60" fmla="*/ 165 w 828"/>
                <a:gd name="T61" fmla="*/ 439 h 825"/>
                <a:gd name="T62" fmla="*/ 224 w 828"/>
                <a:gd name="T63" fmla="*/ 577 h 825"/>
                <a:gd name="T64" fmla="*/ 188 w 828"/>
                <a:gd name="T65" fmla="*/ 614 h 825"/>
                <a:gd name="T66" fmla="*/ 127 w 828"/>
                <a:gd name="T67" fmla="*/ 627 h 825"/>
                <a:gd name="T68" fmla="*/ 127 w 828"/>
                <a:gd name="T69" fmla="*/ 708 h 825"/>
                <a:gd name="T70" fmla="*/ 208 w 828"/>
                <a:gd name="T71" fmla="*/ 708 h 825"/>
                <a:gd name="T72" fmla="*/ 222 w 828"/>
                <a:gd name="T73" fmla="*/ 647 h 825"/>
                <a:gd name="T74" fmla="*/ 259 w 828"/>
                <a:gd name="T75" fmla="*/ 610 h 825"/>
                <a:gd name="T76" fmla="*/ 390 w 828"/>
                <a:gd name="T77" fmla="*/ 663 h 825"/>
                <a:gd name="T78" fmla="*/ 390 w 828"/>
                <a:gd name="T79" fmla="*/ 715 h 825"/>
                <a:gd name="T80" fmla="*/ 357 w 828"/>
                <a:gd name="T81" fmla="*/ 767 h 825"/>
                <a:gd name="T82" fmla="*/ 414 w 828"/>
                <a:gd name="T83" fmla="*/ 825 h 825"/>
                <a:gd name="T84" fmla="*/ 472 w 828"/>
                <a:gd name="T85" fmla="*/ 767 h 825"/>
                <a:gd name="T86" fmla="*/ 438 w 828"/>
                <a:gd name="T87" fmla="*/ 715 h 825"/>
                <a:gd name="T88" fmla="*/ 438 w 828"/>
                <a:gd name="T89" fmla="*/ 663 h 825"/>
                <a:gd name="T90" fmla="*/ 572 w 828"/>
                <a:gd name="T91" fmla="*/ 607 h 825"/>
                <a:gd name="T92" fmla="*/ 612 w 828"/>
                <a:gd name="T93" fmla="*/ 647 h 825"/>
                <a:gd name="T94" fmla="*/ 625 w 828"/>
                <a:gd name="T95" fmla="*/ 708 h 825"/>
                <a:gd name="T96" fmla="*/ 706 w 828"/>
                <a:gd name="T97" fmla="*/ 708 h 825"/>
                <a:gd name="T98" fmla="*/ 706 w 828"/>
                <a:gd name="T99" fmla="*/ 627 h 825"/>
                <a:gd name="T100" fmla="*/ 646 w 828"/>
                <a:gd name="T101" fmla="*/ 614 h 825"/>
                <a:gd name="T102" fmla="*/ 606 w 828"/>
                <a:gd name="T103" fmla="*/ 574 h 825"/>
                <a:gd name="T104" fmla="*/ 662 w 828"/>
                <a:gd name="T105" fmla="*/ 438 h 825"/>
                <a:gd name="T106" fmla="*/ 718 w 828"/>
                <a:gd name="T107" fmla="*/ 438 h 825"/>
                <a:gd name="T108" fmla="*/ 770 w 828"/>
                <a:gd name="T109" fmla="*/ 472 h 825"/>
                <a:gd name="T110" fmla="*/ 828 w 828"/>
                <a:gd name="T111" fmla="*/ 414 h 825"/>
                <a:gd name="T112" fmla="*/ 770 w 828"/>
                <a:gd name="T113" fmla="*/ 357 h 825"/>
                <a:gd name="T114" fmla="*/ 414 w 828"/>
                <a:gd name="T115" fmla="*/ 616 h 825"/>
                <a:gd name="T116" fmla="*/ 212 w 828"/>
                <a:gd name="T117" fmla="*/ 414 h 825"/>
                <a:gd name="T118" fmla="*/ 414 w 828"/>
                <a:gd name="T119" fmla="*/ 213 h 825"/>
                <a:gd name="T120" fmla="*/ 615 w 828"/>
                <a:gd name="T121" fmla="*/ 414 h 825"/>
                <a:gd name="T122" fmla="*/ 414 w 828"/>
                <a:gd name="T123" fmla="*/ 616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8" h="825">
                  <a:moveTo>
                    <a:pt x="770" y="357"/>
                  </a:moveTo>
                  <a:cubicBezTo>
                    <a:pt x="747" y="357"/>
                    <a:pt x="727" y="370"/>
                    <a:pt x="718" y="390"/>
                  </a:cubicBezTo>
                  <a:cubicBezTo>
                    <a:pt x="662" y="390"/>
                    <a:pt x="662" y="390"/>
                    <a:pt x="662" y="390"/>
                  </a:cubicBezTo>
                  <a:cubicBezTo>
                    <a:pt x="657" y="339"/>
                    <a:pt x="637" y="293"/>
                    <a:pt x="606" y="255"/>
                  </a:cubicBezTo>
                  <a:cubicBezTo>
                    <a:pt x="646" y="215"/>
                    <a:pt x="646" y="215"/>
                    <a:pt x="646" y="215"/>
                  </a:cubicBezTo>
                  <a:cubicBezTo>
                    <a:pt x="666" y="223"/>
                    <a:pt x="690" y="219"/>
                    <a:pt x="706" y="202"/>
                  </a:cubicBezTo>
                  <a:cubicBezTo>
                    <a:pt x="729" y="180"/>
                    <a:pt x="729" y="143"/>
                    <a:pt x="706" y="121"/>
                  </a:cubicBezTo>
                  <a:cubicBezTo>
                    <a:pt x="684" y="98"/>
                    <a:pt x="647" y="98"/>
                    <a:pt x="625" y="121"/>
                  </a:cubicBezTo>
                  <a:cubicBezTo>
                    <a:pt x="609" y="137"/>
                    <a:pt x="604" y="161"/>
                    <a:pt x="612" y="181"/>
                  </a:cubicBezTo>
                  <a:cubicBezTo>
                    <a:pt x="572" y="221"/>
                    <a:pt x="572" y="221"/>
                    <a:pt x="572" y="221"/>
                  </a:cubicBezTo>
                  <a:cubicBezTo>
                    <a:pt x="535" y="191"/>
                    <a:pt x="488" y="171"/>
                    <a:pt x="438" y="166"/>
                  </a:cubicBezTo>
                  <a:cubicBezTo>
                    <a:pt x="438" y="110"/>
                    <a:pt x="438" y="110"/>
                    <a:pt x="438" y="110"/>
                  </a:cubicBezTo>
                  <a:cubicBezTo>
                    <a:pt x="457" y="101"/>
                    <a:pt x="471" y="81"/>
                    <a:pt x="471" y="58"/>
                  </a:cubicBezTo>
                  <a:cubicBezTo>
                    <a:pt x="471" y="26"/>
                    <a:pt x="445" y="0"/>
                    <a:pt x="414" y="0"/>
                  </a:cubicBezTo>
                  <a:cubicBezTo>
                    <a:pt x="382" y="0"/>
                    <a:pt x="356" y="26"/>
                    <a:pt x="356" y="58"/>
                  </a:cubicBezTo>
                  <a:cubicBezTo>
                    <a:pt x="356" y="81"/>
                    <a:pt x="370" y="101"/>
                    <a:pt x="390" y="110"/>
                  </a:cubicBezTo>
                  <a:cubicBezTo>
                    <a:pt x="390" y="166"/>
                    <a:pt x="390" y="166"/>
                    <a:pt x="390" y="166"/>
                  </a:cubicBezTo>
                  <a:cubicBezTo>
                    <a:pt x="340" y="170"/>
                    <a:pt x="295" y="190"/>
                    <a:pt x="258" y="219"/>
                  </a:cubicBezTo>
                  <a:cubicBezTo>
                    <a:pt x="221" y="182"/>
                    <a:pt x="221" y="182"/>
                    <a:pt x="221" y="182"/>
                  </a:cubicBezTo>
                  <a:cubicBezTo>
                    <a:pt x="229" y="162"/>
                    <a:pt x="225" y="137"/>
                    <a:pt x="208" y="121"/>
                  </a:cubicBezTo>
                  <a:cubicBezTo>
                    <a:pt x="186" y="98"/>
                    <a:pt x="149" y="98"/>
                    <a:pt x="127" y="121"/>
                  </a:cubicBezTo>
                  <a:cubicBezTo>
                    <a:pt x="105" y="143"/>
                    <a:pt x="105" y="180"/>
                    <a:pt x="127" y="202"/>
                  </a:cubicBezTo>
                  <a:cubicBezTo>
                    <a:pt x="143" y="218"/>
                    <a:pt x="166" y="223"/>
                    <a:pt x="187" y="216"/>
                  </a:cubicBezTo>
                  <a:cubicBezTo>
                    <a:pt x="223" y="253"/>
                    <a:pt x="223" y="253"/>
                    <a:pt x="223" y="253"/>
                  </a:cubicBezTo>
                  <a:cubicBezTo>
                    <a:pt x="191" y="291"/>
                    <a:pt x="170" y="338"/>
                    <a:pt x="165" y="391"/>
                  </a:cubicBezTo>
                  <a:cubicBezTo>
                    <a:pt x="110" y="391"/>
                    <a:pt x="110" y="391"/>
                    <a:pt x="110" y="391"/>
                  </a:cubicBezTo>
                  <a:cubicBezTo>
                    <a:pt x="101" y="371"/>
                    <a:pt x="81" y="357"/>
                    <a:pt x="58" y="357"/>
                  </a:cubicBezTo>
                  <a:cubicBezTo>
                    <a:pt x="26" y="357"/>
                    <a:pt x="0" y="383"/>
                    <a:pt x="0" y="415"/>
                  </a:cubicBezTo>
                  <a:cubicBezTo>
                    <a:pt x="0" y="446"/>
                    <a:pt x="26" y="472"/>
                    <a:pt x="58" y="472"/>
                  </a:cubicBezTo>
                  <a:cubicBezTo>
                    <a:pt x="81" y="472"/>
                    <a:pt x="101" y="458"/>
                    <a:pt x="110" y="439"/>
                  </a:cubicBezTo>
                  <a:cubicBezTo>
                    <a:pt x="165" y="439"/>
                    <a:pt x="165" y="439"/>
                    <a:pt x="165" y="439"/>
                  </a:cubicBezTo>
                  <a:cubicBezTo>
                    <a:pt x="170" y="491"/>
                    <a:pt x="192" y="539"/>
                    <a:pt x="224" y="577"/>
                  </a:cubicBezTo>
                  <a:cubicBezTo>
                    <a:pt x="188" y="614"/>
                    <a:pt x="188" y="614"/>
                    <a:pt x="188" y="614"/>
                  </a:cubicBezTo>
                  <a:cubicBezTo>
                    <a:pt x="167" y="606"/>
                    <a:pt x="143" y="610"/>
                    <a:pt x="127" y="627"/>
                  </a:cubicBezTo>
                  <a:cubicBezTo>
                    <a:pt x="105" y="649"/>
                    <a:pt x="105" y="686"/>
                    <a:pt x="127" y="708"/>
                  </a:cubicBezTo>
                  <a:cubicBezTo>
                    <a:pt x="149" y="731"/>
                    <a:pt x="186" y="731"/>
                    <a:pt x="208" y="708"/>
                  </a:cubicBezTo>
                  <a:cubicBezTo>
                    <a:pt x="225" y="692"/>
                    <a:pt x="229" y="668"/>
                    <a:pt x="222" y="647"/>
                  </a:cubicBezTo>
                  <a:cubicBezTo>
                    <a:pt x="259" y="610"/>
                    <a:pt x="259" y="610"/>
                    <a:pt x="259" y="610"/>
                  </a:cubicBezTo>
                  <a:cubicBezTo>
                    <a:pt x="296" y="639"/>
                    <a:pt x="341" y="658"/>
                    <a:pt x="390" y="663"/>
                  </a:cubicBezTo>
                  <a:cubicBezTo>
                    <a:pt x="390" y="715"/>
                    <a:pt x="390" y="715"/>
                    <a:pt x="390" y="715"/>
                  </a:cubicBezTo>
                  <a:cubicBezTo>
                    <a:pt x="371" y="724"/>
                    <a:pt x="357" y="744"/>
                    <a:pt x="357" y="767"/>
                  </a:cubicBezTo>
                  <a:cubicBezTo>
                    <a:pt x="357" y="799"/>
                    <a:pt x="383" y="825"/>
                    <a:pt x="414" y="825"/>
                  </a:cubicBezTo>
                  <a:cubicBezTo>
                    <a:pt x="446" y="825"/>
                    <a:pt x="472" y="799"/>
                    <a:pt x="472" y="767"/>
                  </a:cubicBezTo>
                  <a:cubicBezTo>
                    <a:pt x="472" y="744"/>
                    <a:pt x="458" y="724"/>
                    <a:pt x="438" y="715"/>
                  </a:cubicBezTo>
                  <a:cubicBezTo>
                    <a:pt x="438" y="663"/>
                    <a:pt x="438" y="663"/>
                    <a:pt x="438" y="663"/>
                  </a:cubicBezTo>
                  <a:cubicBezTo>
                    <a:pt x="489" y="658"/>
                    <a:pt x="534" y="638"/>
                    <a:pt x="572" y="607"/>
                  </a:cubicBezTo>
                  <a:cubicBezTo>
                    <a:pt x="612" y="647"/>
                    <a:pt x="612" y="647"/>
                    <a:pt x="612" y="647"/>
                  </a:cubicBezTo>
                  <a:cubicBezTo>
                    <a:pt x="604" y="668"/>
                    <a:pt x="609" y="692"/>
                    <a:pt x="625" y="708"/>
                  </a:cubicBezTo>
                  <a:cubicBezTo>
                    <a:pt x="647" y="731"/>
                    <a:pt x="684" y="731"/>
                    <a:pt x="706" y="708"/>
                  </a:cubicBezTo>
                  <a:cubicBezTo>
                    <a:pt x="729" y="686"/>
                    <a:pt x="729" y="649"/>
                    <a:pt x="706" y="627"/>
                  </a:cubicBezTo>
                  <a:cubicBezTo>
                    <a:pt x="690" y="610"/>
                    <a:pt x="666" y="606"/>
                    <a:pt x="646" y="614"/>
                  </a:cubicBezTo>
                  <a:cubicBezTo>
                    <a:pt x="606" y="574"/>
                    <a:pt x="606" y="574"/>
                    <a:pt x="606" y="574"/>
                  </a:cubicBezTo>
                  <a:cubicBezTo>
                    <a:pt x="637" y="536"/>
                    <a:pt x="657" y="489"/>
                    <a:pt x="662" y="438"/>
                  </a:cubicBezTo>
                  <a:cubicBezTo>
                    <a:pt x="718" y="438"/>
                    <a:pt x="718" y="438"/>
                    <a:pt x="718" y="438"/>
                  </a:cubicBezTo>
                  <a:cubicBezTo>
                    <a:pt x="727" y="458"/>
                    <a:pt x="747" y="472"/>
                    <a:pt x="770" y="472"/>
                  </a:cubicBezTo>
                  <a:cubicBezTo>
                    <a:pt x="802" y="472"/>
                    <a:pt x="828" y="446"/>
                    <a:pt x="828" y="414"/>
                  </a:cubicBezTo>
                  <a:cubicBezTo>
                    <a:pt x="828" y="382"/>
                    <a:pt x="802" y="357"/>
                    <a:pt x="770" y="357"/>
                  </a:cubicBezTo>
                  <a:close/>
                  <a:moveTo>
                    <a:pt x="414" y="616"/>
                  </a:moveTo>
                  <a:cubicBezTo>
                    <a:pt x="302" y="616"/>
                    <a:pt x="212" y="525"/>
                    <a:pt x="212" y="414"/>
                  </a:cubicBezTo>
                  <a:cubicBezTo>
                    <a:pt x="212" y="303"/>
                    <a:pt x="302" y="213"/>
                    <a:pt x="414" y="213"/>
                  </a:cubicBezTo>
                  <a:cubicBezTo>
                    <a:pt x="525" y="213"/>
                    <a:pt x="615" y="303"/>
                    <a:pt x="615" y="414"/>
                  </a:cubicBezTo>
                  <a:cubicBezTo>
                    <a:pt x="615" y="525"/>
                    <a:pt x="525" y="616"/>
                    <a:pt x="414" y="616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254000" prstMaterial="softEdge">
              <a:contourClr>
                <a:schemeClr val="tx1"/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66"/>
              <a:endParaRPr lang="en-GB" sz="1400" dirty="0">
                <a:solidFill>
                  <a:prstClr val="black"/>
                </a:solidFill>
              </a:endParaRPr>
            </a:p>
          </p:txBody>
        </p:sp>
        <p:sp>
          <p:nvSpPr>
            <p:cNvPr id="35" name="Freeform 9"/>
            <p:cNvSpPr>
              <a:spLocks noEditPoints="1"/>
            </p:cNvSpPr>
            <p:nvPr/>
          </p:nvSpPr>
          <p:spPr bwMode="auto">
            <a:xfrm rot="1800000">
              <a:off x="7297663" y="1776372"/>
              <a:ext cx="170358" cy="169758"/>
            </a:xfrm>
            <a:custGeom>
              <a:avLst/>
              <a:gdLst>
                <a:gd name="T0" fmla="*/ 770 w 828"/>
                <a:gd name="T1" fmla="*/ 357 h 825"/>
                <a:gd name="T2" fmla="*/ 718 w 828"/>
                <a:gd name="T3" fmla="*/ 390 h 825"/>
                <a:gd name="T4" fmla="*/ 662 w 828"/>
                <a:gd name="T5" fmla="*/ 390 h 825"/>
                <a:gd name="T6" fmla="*/ 606 w 828"/>
                <a:gd name="T7" fmla="*/ 255 h 825"/>
                <a:gd name="T8" fmla="*/ 646 w 828"/>
                <a:gd name="T9" fmla="*/ 215 h 825"/>
                <a:gd name="T10" fmla="*/ 706 w 828"/>
                <a:gd name="T11" fmla="*/ 202 h 825"/>
                <a:gd name="T12" fmla="*/ 706 w 828"/>
                <a:gd name="T13" fmla="*/ 121 h 825"/>
                <a:gd name="T14" fmla="*/ 625 w 828"/>
                <a:gd name="T15" fmla="*/ 121 h 825"/>
                <a:gd name="T16" fmla="*/ 612 w 828"/>
                <a:gd name="T17" fmla="*/ 181 h 825"/>
                <a:gd name="T18" fmla="*/ 572 w 828"/>
                <a:gd name="T19" fmla="*/ 221 h 825"/>
                <a:gd name="T20" fmla="*/ 438 w 828"/>
                <a:gd name="T21" fmla="*/ 166 h 825"/>
                <a:gd name="T22" fmla="*/ 438 w 828"/>
                <a:gd name="T23" fmla="*/ 110 h 825"/>
                <a:gd name="T24" fmla="*/ 471 w 828"/>
                <a:gd name="T25" fmla="*/ 58 h 825"/>
                <a:gd name="T26" fmla="*/ 414 w 828"/>
                <a:gd name="T27" fmla="*/ 0 h 825"/>
                <a:gd name="T28" fmla="*/ 356 w 828"/>
                <a:gd name="T29" fmla="*/ 58 h 825"/>
                <a:gd name="T30" fmla="*/ 390 w 828"/>
                <a:gd name="T31" fmla="*/ 110 h 825"/>
                <a:gd name="T32" fmla="*/ 390 w 828"/>
                <a:gd name="T33" fmla="*/ 166 h 825"/>
                <a:gd name="T34" fmla="*/ 258 w 828"/>
                <a:gd name="T35" fmla="*/ 219 h 825"/>
                <a:gd name="T36" fmla="*/ 221 w 828"/>
                <a:gd name="T37" fmla="*/ 182 h 825"/>
                <a:gd name="T38" fmla="*/ 208 w 828"/>
                <a:gd name="T39" fmla="*/ 121 h 825"/>
                <a:gd name="T40" fmla="*/ 127 w 828"/>
                <a:gd name="T41" fmla="*/ 121 h 825"/>
                <a:gd name="T42" fmla="*/ 127 w 828"/>
                <a:gd name="T43" fmla="*/ 202 h 825"/>
                <a:gd name="T44" fmla="*/ 187 w 828"/>
                <a:gd name="T45" fmla="*/ 216 h 825"/>
                <a:gd name="T46" fmla="*/ 223 w 828"/>
                <a:gd name="T47" fmla="*/ 253 h 825"/>
                <a:gd name="T48" fmla="*/ 165 w 828"/>
                <a:gd name="T49" fmla="*/ 391 h 825"/>
                <a:gd name="T50" fmla="*/ 110 w 828"/>
                <a:gd name="T51" fmla="*/ 391 h 825"/>
                <a:gd name="T52" fmla="*/ 58 w 828"/>
                <a:gd name="T53" fmla="*/ 357 h 825"/>
                <a:gd name="T54" fmla="*/ 0 w 828"/>
                <a:gd name="T55" fmla="*/ 415 h 825"/>
                <a:gd name="T56" fmla="*/ 58 w 828"/>
                <a:gd name="T57" fmla="*/ 472 h 825"/>
                <a:gd name="T58" fmla="*/ 110 w 828"/>
                <a:gd name="T59" fmla="*/ 439 h 825"/>
                <a:gd name="T60" fmla="*/ 165 w 828"/>
                <a:gd name="T61" fmla="*/ 439 h 825"/>
                <a:gd name="T62" fmla="*/ 224 w 828"/>
                <a:gd name="T63" fmla="*/ 577 h 825"/>
                <a:gd name="T64" fmla="*/ 188 w 828"/>
                <a:gd name="T65" fmla="*/ 614 h 825"/>
                <a:gd name="T66" fmla="*/ 127 w 828"/>
                <a:gd name="T67" fmla="*/ 627 h 825"/>
                <a:gd name="T68" fmla="*/ 127 w 828"/>
                <a:gd name="T69" fmla="*/ 708 h 825"/>
                <a:gd name="T70" fmla="*/ 208 w 828"/>
                <a:gd name="T71" fmla="*/ 708 h 825"/>
                <a:gd name="T72" fmla="*/ 222 w 828"/>
                <a:gd name="T73" fmla="*/ 647 h 825"/>
                <a:gd name="T74" fmla="*/ 259 w 828"/>
                <a:gd name="T75" fmla="*/ 610 h 825"/>
                <a:gd name="T76" fmla="*/ 390 w 828"/>
                <a:gd name="T77" fmla="*/ 663 h 825"/>
                <a:gd name="T78" fmla="*/ 390 w 828"/>
                <a:gd name="T79" fmla="*/ 715 h 825"/>
                <a:gd name="T80" fmla="*/ 357 w 828"/>
                <a:gd name="T81" fmla="*/ 767 h 825"/>
                <a:gd name="T82" fmla="*/ 414 w 828"/>
                <a:gd name="T83" fmla="*/ 825 h 825"/>
                <a:gd name="T84" fmla="*/ 472 w 828"/>
                <a:gd name="T85" fmla="*/ 767 h 825"/>
                <a:gd name="T86" fmla="*/ 438 w 828"/>
                <a:gd name="T87" fmla="*/ 715 h 825"/>
                <a:gd name="T88" fmla="*/ 438 w 828"/>
                <a:gd name="T89" fmla="*/ 663 h 825"/>
                <a:gd name="T90" fmla="*/ 572 w 828"/>
                <a:gd name="T91" fmla="*/ 607 h 825"/>
                <a:gd name="T92" fmla="*/ 612 w 828"/>
                <a:gd name="T93" fmla="*/ 647 h 825"/>
                <a:gd name="T94" fmla="*/ 625 w 828"/>
                <a:gd name="T95" fmla="*/ 708 h 825"/>
                <a:gd name="T96" fmla="*/ 706 w 828"/>
                <a:gd name="T97" fmla="*/ 708 h 825"/>
                <a:gd name="T98" fmla="*/ 706 w 828"/>
                <a:gd name="T99" fmla="*/ 627 h 825"/>
                <a:gd name="T100" fmla="*/ 646 w 828"/>
                <a:gd name="T101" fmla="*/ 614 h 825"/>
                <a:gd name="T102" fmla="*/ 606 w 828"/>
                <a:gd name="T103" fmla="*/ 574 h 825"/>
                <a:gd name="T104" fmla="*/ 662 w 828"/>
                <a:gd name="T105" fmla="*/ 438 h 825"/>
                <a:gd name="T106" fmla="*/ 718 w 828"/>
                <a:gd name="T107" fmla="*/ 438 h 825"/>
                <a:gd name="T108" fmla="*/ 770 w 828"/>
                <a:gd name="T109" fmla="*/ 472 h 825"/>
                <a:gd name="T110" fmla="*/ 828 w 828"/>
                <a:gd name="T111" fmla="*/ 414 h 825"/>
                <a:gd name="T112" fmla="*/ 770 w 828"/>
                <a:gd name="T113" fmla="*/ 357 h 825"/>
                <a:gd name="T114" fmla="*/ 414 w 828"/>
                <a:gd name="T115" fmla="*/ 616 h 825"/>
                <a:gd name="T116" fmla="*/ 212 w 828"/>
                <a:gd name="T117" fmla="*/ 414 h 825"/>
                <a:gd name="T118" fmla="*/ 414 w 828"/>
                <a:gd name="T119" fmla="*/ 213 h 825"/>
                <a:gd name="T120" fmla="*/ 615 w 828"/>
                <a:gd name="T121" fmla="*/ 414 h 825"/>
                <a:gd name="T122" fmla="*/ 414 w 828"/>
                <a:gd name="T123" fmla="*/ 616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8" h="825">
                  <a:moveTo>
                    <a:pt x="770" y="357"/>
                  </a:moveTo>
                  <a:cubicBezTo>
                    <a:pt x="747" y="357"/>
                    <a:pt x="727" y="370"/>
                    <a:pt x="718" y="390"/>
                  </a:cubicBezTo>
                  <a:cubicBezTo>
                    <a:pt x="662" y="390"/>
                    <a:pt x="662" y="390"/>
                    <a:pt x="662" y="390"/>
                  </a:cubicBezTo>
                  <a:cubicBezTo>
                    <a:pt x="657" y="339"/>
                    <a:pt x="637" y="293"/>
                    <a:pt x="606" y="255"/>
                  </a:cubicBezTo>
                  <a:cubicBezTo>
                    <a:pt x="646" y="215"/>
                    <a:pt x="646" y="215"/>
                    <a:pt x="646" y="215"/>
                  </a:cubicBezTo>
                  <a:cubicBezTo>
                    <a:pt x="666" y="223"/>
                    <a:pt x="690" y="219"/>
                    <a:pt x="706" y="202"/>
                  </a:cubicBezTo>
                  <a:cubicBezTo>
                    <a:pt x="729" y="180"/>
                    <a:pt x="729" y="143"/>
                    <a:pt x="706" y="121"/>
                  </a:cubicBezTo>
                  <a:cubicBezTo>
                    <a:pt x="684" y="98"/>
                    <a:pt x="647" y="98"/>
                    <a:pt x="625" y="121"/>
                  </a:cubicBezTo>
                  <a:cubicBezTo>
                    <a:pt x="609" y="137"/>
                    <a:pt x="604" y="161"/>
                    <a:pt x="612" y="181"/>
                  </a:cubicBezTo>
                  <a:cubicBezTo>
                    <a:pt x="572" y="221"/>
                    <a:pt x="572" y="221"/>
                    <a:pt x="572" y="221"/>
                  </a:cubicBezTo>
                  <a:cubicBezTo>
                    <a:pt x="535" y="191"/>
                    <a:pt x="488" y="171"/>
                    <a:pt x="438" y="166"/>
                  </a:cubicBezTo>
                  <a:cubicBezTo>
                    <a:pt x="438" y="110"/>
                    <a:pt x="438" y="110"/>
                    <a:pt x="438" y="110"/>
                  </a:cubicBezTo>
                  <a:cubicBezTo>
                    <a:pt x="457" y="101"/>
                    <a:pt x="471" y="81"/>
                    <a:pt x="471" y="58"/>
                  </a:cubicBezTo>
                  <a:cubicBezTo>
                    <a:pt x="471" y="26"/>
                    <a:pt x="445" y="0"/>
                    <a:pt x="414" y="0"/>
                  </a:cubicBezTo>
                  <a:cubicBezTo>
                    <a:pt x="382" y="0"/>
                    <a:pt x="356" y="26"/>
                    <a:pt x="356" y="58"/>
                  </a:cubicBezTo>
                  <a:cubicBezTo>
                    <a:pt x="356" y="81"/>
                    <a:pt x="370" y="101"/>
                    <a:pt x="390" y="110"/>
                  </a:cubicBezTo>
                  <a:cubicBezTo>
                    <a:pt x="390" y="166"/>
                    <a:pt x="390" y="166"/>
                    <a:pt x="390" y="166"/>
                  </a:cubicBezTo>
                  <a:cubicBezTo>
                    <a:pt x="340" y="170"/>
                    <a:pt x="295" y="190"/>
                    <a:pt x="258" y="219"/>
                  </a:cubicBezTo>
                  <a:cubicBezTo>
                    <a:pt x="221" y="182"/>
                    <a:pt x="221" y="182"/>
                    <a:pt x="221" y="182"/>
                  </a:cubicBezTo>
                  <a:cubicBezTo>
                    <a:pt x="229" y="162"/>
                    <a:pt x="225" y="137"/>
                    <a:pt x="208" y="121"/>
                  </a:cubicBezTo>
                  <a:cubicBezTo>
                    <a:pt x="186" y="98"/>
                    <a:pt x="149" y="98"/>
                    <a:pt x="127" y="121"/>
                  </a:cubicBezTo>
                  <a:cubicBezTo>
                    <a:pt x="105" y="143"/>
                    <a:pt x="105" y="180"/>
                    <a:pt x="127" y="202"/>
                  </a:cubicBezTo>
                  <a:cubicBezTo>
                    <a:pt x="143" y="218"/>
                    <a:pt x="166" y="223"/>
                    <a:pt x="187" y="216"/>
                  </a:cubicBezTo>
                  <a:cubicBezTo>
                    <a:pt x="223" y="253"/>
                    <a:pt x="223" y="253"/>
                    <a:pt x="223" y="253"/>
                  </a:cubicBezTo>
                  <a:cubicBezTo>
                    <a:pt x="191" y="291"/>
                    <a:pt x="170" y="338"/>
                    <a:pt x="165" y="391"/>
                  </a:cubicBezTo>
                  <a:cubicBezTo>
                    <a:pt x="110" y="391"/>
                    <a:pt x="110" y="391"/>
                    <a:pt x="110" y="391"/>
                  </a:cubicBezTo>
                  <a:cubicBezTo>
                    <a:pt x="101" y="371"/>
                    <a:pt x="81" y="357"/>
                    <a:pt x="58" y="357"/>
                  </a:cubicBezTo>
                  <a:cubicBezTo>
                    <a:pt x="26" y="357"/>
                    <a:pt x="0" y="383"/>
                    <a:pt x="0" y="415"/>
                  </a:cubicBezTo>
                  <a:cubicBezTo>
                    <a:pt x="0" y="446"/>
                    <a:pt x="26" y="472"/>
                    <a:pt x="58" y="472"/>
                  </a:cubicBezTo>
                  <a:cubicBezTo>
                    <a:pt x="81" y="472"/>
                    <a:pt x="101" y="458"/>
                    <a:pt x="110" y="439"/>
                  </a:cubicBezTo>
                  <a:cubicBezTo>
                    <a:pt x="165" y="439"/>
                    <a:pt x="165" y="439"/>
                    <a:pt x="165" y="439"/>
                  </a:cubicBezTo>
                  <a:cubicBezTo>
                    <a:pt x="170" y="491"/>
                    <a:pt x="192" y="539"/>
                    <a:pt x="224" y="577"/>
                  </a:cubicBezTo>
                  <a:cubicBezTo>
                    <a:pt x="188" y="614"/>
                    <a:pt x="188" y="614"/>
                    <a:pt x="188" y="614"/>
                  </a:cubicBezTo>
                  <a:cubicBezTo>
                    <a:pt x="167" y="606"/>
                    <a:pt x="143" y="610"/>
                    <a:pt x="127" y="627"/>
                  </a:cubicBezTo>
                  <a:cubicBezTo>
                    <a:pt x="105" y="649"/>
                    <a:pt x="105" y="686"/>
                    <a:pt x="127" y="708"/>
                  </a:cubicBezTo>
                  <a:cubicBezTo>
                    <a:pt x="149" y="731"/>
                    <a:pt x="186" y="731"/>
                    <a:pt x="208" y="708"/>
                  </a:cubicBezTo>
                  <a:cubicBezTo>
                    <a:pt x="225" y="692"/>
                    <a:pt x="229" y="668"/>
                    <a:pt x="222" y="647"/>
                  </a:cubicBezTo>
                  <a:cubicBezTo>
                    <a:pt x="259" y="610"/>
                    <a:pt x="259" y="610"/>
                    <a:pt x="259" y="610"/>
                  </a:cubicBezTo>
                  <a:cubicBezTo>
                    <a:pt x="296" y="639"/>
                    <a:pt x="341" y="658"/>
                    <a:pt x="390" y="663"/>
                  </a:cubicBezTo>
                  <a:cubicBezTo>
                    <a:pt x="390" y="715"/>
                    <a:pt x="390" y="715"/>
                    <a:pt x="390" y="715"/>
                  </a:cubicBezTo>
                  <a:cubicBezTo>
                    <a:pt x="371" y="724"/>
                    <a:pt x="357" y="744"/>
                    <a:pt x="357" y="767"/>
                  </a:cubicBezTo>
                  <a:cubicBezTo>
                    <a:pt x="357" y="799"/>
                    <a:pt x="383" y="825"/>
                    <a:pt x="414" y="825"/>
                  </a:cubicBezTo>
                  <a:cubicBezTo>
                    <a:pt x="446" y="825"/>
                    <a:pt x="472" y="799"/>
                    <a:pt x="472" y="767"/>
                  </a:cubicBezTo>
                  <a:cubicBezTo>
                    <a:pt x="472" y="744"/>
                    <a:pt x="458" y="724"/>
                    <a:pt x="438" y="715"/>
                  </a:cubicBezTo>
                  <a:cubicBezTo>
                    <a:pt x="438" y="663"/>
                    <a:pt x="438" y="663"/>
                    <a:pt x="438" y="663"/>
                  </a:cubicBezTo>
                  <a:cubicBezTo>
                    <a:pt x="489" y="658"/>
                    <a:pt x="534" y="638"/>
                    <a:pt x="572" y="607"/>
                  </a:cubicBezTo>
                  <a:cubicBezTo>
                    <a:pt x="612" y="647"/>
                    <a:pt x="612" y="647"/>
                    <a:pt x="612" y="647"/>
                  </a:cubicBezTo>
                  <a:cubicBezTo>
                    <a:pt x="604" y="668"/>
                    <a:pt x="609" y="692"/>
                    <a:pt x="625" y="708"/>
                  </a:cubicBezTo>
                  <a:cubicBezTo>
                    <a:pt x="647" y="731"/>
                    <a:pt x="684" y="731"/>
                    <a:pt x="706" y="708"/>
                  </a:cubicBezTo>
                  <a:cubicBezTo>
                    <a:pt x="729" y="686"/>
                    <a:pt x="729" y="649"/>
                    <a:pt x="706" y="627"/>
                  </a:cubicBezTo>
                  <a:cubicBezTo>
                    <a:pt x="690" y="610"/>
                    <a:pt x="666" y="606"/>
                    <a:pt x="646" y="614"/>
                  </a:cubicBezTo>
                  <a:cubicBezTo>
                    <a:pt x="606" y="574"/>
                    <a:pt x="606" y="574"/>
                    <a:pt x="606" y="574"/>
                  </a:cubicBezTo>
                  <a:cubicBezTo>
                    <a:pt x="637" y="536"/>
                    <a:pt x="657" y="489"/>
                    <a:pt x="662" y="438"/>
                  </a:cubicBezTo>
                  <a:cubicBezTo>
                    <a:pt x="718" y="438"/>
                    <a:pt x="718" y="438"/>
                    <a:pt x="718" y="438"/>
                  </a:cubicBezTo>
                  <a:cubicBezTo>
                    <a:pt x="727" y="458"/>
                    <a:pt x="747" y="472"/>
                    <a:pt x="770" y="472"/>
                  </a:cubicBezTo>
                  <a:cubicBezTo>
                    <a:pt x="802" y="472"/>
                    <a:pt x="828" y="446"/>
                    <a:pt x="828" y="414"/>
                  </a:cubicBezTo>
                  <a:cubicBezTo>
                    <a:pt x="828" y="382"/>
                    <a:pt x="802" y="357"/>
                    <a:pt x="770" y="357"/>
                  </a:cubicBezTo>
                  <a:close/>
                  <a:moveTo>
                    <a:pt x="414" y="616"/>
                  </a:moveTo>
                  <a:cubicBezTo>
                    <a:pt x="302" y="616"/>
                    <a:pt x="212" y="525"/>
                    <a:pt x="212" y="414"/>
                  </a:cubicBezTo>
                  <a:cubicBezTo>
                    <a:pt x="212" y="303"/>
                    <a:pt x="302" y="213"/>
                    <a:pt x="414" y="213"/>
                  </a:cubicBezTo>
                  <a:cubicBezTo>
                    <a:pt x="525" y="213"/>
                    <a:pt x="615" y="303"/>
                    <a:pt x="615" y="414"/>
                  </a:cubicBezTo>
                  <a:cubicBezTo>
                    <a:pt x="615" y="525"/>
                    <a:pt x="525" y="616"/>
                    <a:pt x="414" y="616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254000" prstMaterial="softEdge">
              <a:contourClr>
                <a:schemeClr val="tx1"/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66"/>
              <a:endParaRPr lang="en-GB" sz="1400" dirty="0">
                <a:solidFill>
                  <a:prstClr val="black"/>
                </a:solidFill>
              </a:endParaRPr>
            </a:p>
          </p:txBody>
        </p:sp>
        <p:sp>
          <p:nvSpPr>
            <p:cNvPr id="36" name="Freeform 9"/>
            <p:cNvSpPr>
              <a:spLocks noEditPoints="1"/>
            </p:cNvSpPr>
            <p:nvPr/>
          </p:nvSpPr>
          <p:spPr bwMode="auto">
            <a:xfrm rot="1800000">
              <a:off x="7508926" y="1735403"/>
              <a:ext cx="145453" cy="144940"/>
            </a:xfrm>
            <a:custGeom>
              <a:avLst/>
              <a:gdLst>
                <a:gd name="T0" fmla="*/ 770 w 828"/>
                <a:gd name="T1" fmla="*/ 357 h 825"/>
                <a:gd name="T2" fmla="*/ 718 w 828"/>
                <a:gd name="T3" fmla="*/ 390 h 825"/>
                <a:gd name="T4" fmla="*/ 662 w 828"/>
                <a:gd name="T5" fmla="*/ 390 h 825"/>
                <a:gd name="T6" fmla="*/ 606 w 828"/>
                <a:gd name="T7" fmla="*/ 255 h 825"/>
                <a:gd name="T8" fmla="*/ 646 w 828"/>
                <a:gd name="T9" fmla="*/ 215 h 825"/>
                <a:gd name="T10" fmla="*/ 706 w 828"/>
                <a:gd name="T11" fmla="*/ 202 h 825"/>
                <a:gd name="T12" fmla="*/ 706 w 828"/>
                <a:gd name="T13" fmla="*/ 121 h 825"/>
                <a:gd name="T14" fmla="*/ 625 w 828"/>
                <a:gd name="T15" fmla="*/ 121 h 825"/>
                <a:gd name="T16" fmla="*/ 612 w 828"/>
                <a:gd name="T17" fmla="*/ 181 h 825"/>
                <a:gd name="T18" fmla="*/ 572 w 828"/>
                <a:gd name="T19" fmla="*/ 221 h 825"/>
                <a:gd name="T20" fmla="*/ 438 w 828"/>
                <a:gd name="T21" fmla="*/ 166 h 825"/>
                <a:gd name="T22" fmla="*/ 438 w 828"/>
                <a:gd name="T23" fmla="*/ 110 h 825"/>
                <a:gd name="T24" fmla="*/ 471 w 828"/>
                <a:gd name="T25" fmla="*/ 58 h 825"/>
                <a:gd name="T26" fmla="*/ 414 w 828"/>
                <a:gd name="T27" fmla="*/ 0 h 825"/>
                <a:gd name="T28" fmla="*/ 356 w 828"/>
                <a:gd name="T29" fmla="*/ 58 h 825"/>
                <a:gd name="T30" fmla="*/ 390 w 828"/>
                <a:gd name="T31" fmla="*/ 110 h 825"/>
                <a:gd name="T32" fmla="*/ 390 w 828"/>
                <a:gd name="T33" fmla="*/ 166 h 825"/>
                <a:gd name="T34" fmla="*/ 258 w 828"/>
                <a:gd name="T35" fmla="*/ 219 h 825"/>
                <a:gd name="T36" fmla="*/ 221 w 828"/>
                <a:gd name="T37" fmla="*/ 182 h 825"/>
                <a:gd name="T38" fmla="*/ 208 w 828"/>
                <a:gd name="T39" fmla="*/ 121 h 825"/>
                <a:gd name="T40" fmla="*/ 127 w 828"/>
                <a:gd name="T41" fmla="*/ 121 h 825"/>
                <a:gd name="T42" fmla="*/ 127 w 828"/>
                <a:gd name="T43" fmla="*/ 202 h 825"/>
                <a:gd name="T44" fmla="*/ 187 w 828"/>
                <a:gd name="T45" fmla="*/ 216 h 825"/>
                <a:gd name="T46" fmla="*/ 223 w 828"/>
                <a:gd name="T47" fmla="*/ 253 h 825"/>
                <a:gd name="T48" fmla="*/ 165 w 828"/>
                <a:gd name="T49" fmla="*/ 391 h 825"/>
                <a:gd name="T50" fmla="*/ 110 w 828"/>
                <a:gd name="T51" fmla="*/ 391 h 825"/>
                <a:gd name="T52" fmla="*/ 58 w 828"/>
                <a:gd name="T53" fmla="*/ 357 h 825"/>
                <a:gd name="T54" fmla="*/ 0 w 828"/>
                <a:gd name="T55" fmla="*/ 415 h 825"/>
                <a:gd name="T56" fmla="*/ 58 w 828"/>
                <a:gd name="T57" fmla="*/ 472 h 825"/>
                <a:gd name="T58" fmla="*/ 110 w 828"/>
                <a:gd name="T59" fmla="*/ 439 h 825"/>
                <a:gd name="T60" fmla="*/ 165 w 828"/>
                <a:gd name="T61" fmla="*/ 439 h 825"/>
                <a:gd name="T62" fmla="*/ 224 w 828"/>
                <a:gd name="T63" fmla="*/ 577 h 825"/>
                <a:gd name="T64" fmla="*/ 188 w 828"/>
                <a:gd name="T65" fmla="*/ 614 h 825"/>
                <a:gd name="T66" fmla="*/ 127 w 828"/>
                <a:gd name="T67" fmla="*/ 627 h 825"/>
                <a:gd name="T68" fmla="*/ 127 w 828"/>
                <a:gd name="T69" fmla="*/ 708 h 825"/>
                <a:gd name="T70" fmla="*/ 208 w 828"/>
                <a:gd name="T71" fmla="*/ 708 h 825"/>
                <a:gd name="T72" fmla="*/ 222 w 828"/>
                <a:gd name="T73" fmla="*/ 647 h 825"/>
                <a:gd name="T74" fmla="*/ 259 w 828"/>
                <a:gd name="T75" fmla="*/ 610 h 825"/>
                <a:gd name="T76" fmla="*/ 390 w 828"/>
                <a:gd name="T77" fmla="*/ 663 h 825"/>
                <a:gd name="T78" fmla="*/ 390 w 828"/>
                <a:gd name="T79" fmla="*/ 715 h 825"/>
                <a:gd name="T80" fmla="*/ 357 w 828"/>
                <a:gd name="T81" fmla="*/ 767 h 825"/>
                <a:gd name="T82" fmla="*/ 414 w 828"/>
                <a:gd name="T83" fmla="*/ 825 h 825"/>
                <a:gd name="T84" fmla="*/ 472 w 828"/>
                <a:gd name="T85" fmla="*/ 767 h 825"/>
                <a:gd name="T86" fmla="*/ 438 w 828"/>
                <a:gd name="T87" fmla="*/ 715 h 825"/>
                <a:gd name="T88" fmla="*/ 438 w 828"/>
                <a:gd name="T89" fmla="*/ 663 h 825"/>
                <a:gd name="T90" fmla="*/ 572 w 828"/>
                <a:gd name="T91" fmla="*/ 607 h 825"/>
                <a:gd name="T92" fmla="*/ 612 w 828"/>
                <a:gd name="T93" fmla="*/ 647 h 825"/>
                <a:gd name="T94" fmla="*/ 625 w 828"/>
                <a:gd name="T95" fmla="*/ 708 h 825"/>
                <a:gd name="T96" fmla="*/ 706 w 828"/>
                <a:gd name="T97" fmla="*/ 708 h 825"/>
                <a:gd name="T98" fmla="*/ 706 w 828"/>
                <a:gd name="T99" fmla="*/ 627 h 825"/>
                <a:gd name="T100" fmla="*/ 646 w 828"/>
                <a:gd name="T101" fmla="*/ 614 h 825"/>
                <a:gd name="T102" fmla="*/ 606 w 828"/>
                <a:gd name="T103" fmla="*/ 574 h 825"/>
                <a:gd name="T104" fmla="*/ 662 w 828"/>
                <a:gd name="T105" fmla="*/ 438 h 825"/>
                <a:gd name="T106" fmla="*/ 718 w 828"/>
                <a:gd name="T107" fmla="*/ 438 h 825"/>
                <a:gd name="T108" fmla="*/ 770 w 828"/>
                <a:gd name="T109" fmla="*/ 472 h 825"/>
                <a:gd name="T110" fmla="*/ 828 w 828"/>
                <a:gd name="T111" fmla="*/ 414 h 825"/>
                <a:gd name="T112" fmla="*/ 770 w 828"/>
                <a:gd name="T113" fmla="*/ 357 h 825"/>
                <a:gd name="T114" fmla="*/ 414 w 828"/>
                <a:gd name="T115" fmla="*/ 616 h 825"/>
                <a:gd name="T116" fmla="*/ 212 w 828"/>
                <a:gd name="T117" fmla="*/ 414 h 825"/>
                <a:gd name="T118" fmla="*/ 414 w 828"/>
                <a:gd name="T119" fmla="*/ 213 h 825"/>
                <a:gd name="T120" fmla="*/ 615 w 828"/>
                <a:gd name="T121" fmla="*/ 414 h 825"/>
                <a:gd name="T122" fmla="*/ 414 w 828"/>
                <a:gd name="T123" fmla="*/ 616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8" h="825">
                  <a:moveTo>
                    <a:pt x="770" y="357"/>
                  </a:moveTo>
                  <a:cubicBezTo>
                    <a:pt x="747" y="357"/>
                    <a:pt x="727" y="370"/>
                    <a:pt x="718" y="390"/>
                  </a:cubicBezTo>
                  <a:cubicBezTo>
                    <a:pt x="662" y="390"/>
                    <a:pt x="662" y="390"/>
                    <a:pt x="662" y="390"/>
                  </a:cubicBezTo>
                  <a:cubicBezTo>
                    <a:pt x="657" y="339"/>
                    <a:pt x="637" y="293"/>
                    <a:pt x="606" y="255"/>
                  </a:cubicBezTo>
                  <a:cubicBezTo>
                    <a:pt x="646" y="215"/>
                    <a:pt x="646" y="215"/>
                    <a:pt x="646" y="215"/>
                  </a:cubicBezTo>
                  <a:cubicBezTo>
                    <a:pt x="666" y="223"/>
                    <a:pt x="690" y="219"/>
                    <a:pt x="706" y="202"/>
                  </a:cubicBezTo>
                  <a:cubicBezTo>
                    <a:pt x="729" y="180"/>
                    <a:pt x="729" y="143"/>
                    <a:pt x="706" y="121"/>
                  </a:cubicBezTo>
                  <a:cubicBezTo>
                    <a:pt x="684" y="98"/>
                    <a:pt x="647" y="98"/>
                    <a:pt x="625" y="121"/>
                  </a:cubicBezTo>
                  <a:cubicBezTo>
                    <a:pt x="609" y="137"/>
                    <a:pt x="604" y="161"/>
                    <a:pt x="612" y="181"/>
                  </a:cubicBezTo>
                  <a:cubicBezTo>
                    <a:pt x="572" y="221"/>
                    <a:pt x="572" y="221"/>
                    <a:pt x="572" y="221"/>
                  </a:cubicBezTo>
                  <a:cubicBezTo>
                    <a:pt x="535" y="191"/>
                    <a:pt x="488" y="171"/>
                    <a:pt x="438" y="166"/>
                  </a:cubicBezTo>
                  <a:cubicBezTo>
                    <a:pt x="438" y="110"/>
                    <a:pt x="438" y="110"/>
                    <a:pt x="438" y="110"/>
                  </a:cubicBezTo>
                  <a:cubicBezTo>
                    <a:pt x="457" y="101"/>
                    <a:pt x="471" y="81"/>
                    <a:pt x="471" y="58"/>
                  </a:cubicBezTo>
                  <a:cubicBezTo>
                    <a:pt x="471" y="26"/>
                    <a:pt x="445" y="0"/>
                    <a:pt x="414" y="0"/>
                  </a:cubicBezTo>
                  <a:cubicBezTo>
                    <a:pt x="382" y="0"/>
                    <a:pt x="356" y="26"/>
                    <a:pt x="356" y="58"/>
                  </a:cubicBezTo>
                  <a:cubicBezTo>
                    <a:pt x="356" y="81"/>
                    <a:pt x="370" y="101"/>
                    <a:pt x="390" y="110"/>
                  </a:cubicBezTo>
                  <a:cubicBezTo>
                    <a:pt x="390" y="166"/>
                    <a:pt x="390" y="166"/>
                    <a:pt x="390" y="166"/>
                  </a:cubicBezTo>
                  <a:cubicBezTo>
                    <a:pt x="340" y="170"/>
                    <a:pt x="295" y="190"/>
                    <a:pt x="258" y="219"/>
                  </a:cubicBezTo>
                  <a:cubicBezTo>
                    <a:pt x="221" y="182"/>
                    <a:pt x="221" y="182"/>
                    <a:pt x="221" y="182"/>
                  </a:cubicBezTo>
                  <a:cubicBezTo>
                    <a:pt x="229" y="162"/>
                    <a:pt x="225" y="137"/>
                    <a:pt x="208" y="121"/>
                  </a:cubicBezTo>
                  <a:cubicBezTo>
                    <a:pt x="186" y="98"/>
                    <a:pt x="149" y="98"/>
                    <a:pt x="127" y="121"/>
                  </a:cubicBezTo>
                  <a:cubicBezTo>
                    <a:pt x="105" y="143"/>
                    <a:pt x="105" y="180"/>
                    <a:pt x="127" y="202"/>
                  </a:cubicBezTo>
                  <a:cubicBezTo>
                    <a:pt x="143" y="218"/>
                    <a:pt x="166" y="223"/>
                    <a:pt x="187" y="216"/>
                  </a:cubicBezTo>
                  <a:cubicBezTo>
                    <a:pt x="223" y="253"/>
                    <a:pt x="223" y="253"/>
                    <a:pt x="223" y="253"/>
                  </a:cubicBezTo>
                  <a:cubicBezTo>
                    <a:pt x="191" y="291"/>
                    <a:pt x="170" y="338"/>
                    <a:pt x="165" y="391"/>
                  </a:cubicBezTo>
                  <a:cubicBezTo>
                    <a:pt x="110" y="391"/>
                    <a:pt x="110" y="391"/>
                    <a:pt x="110" y="391"/>
                  </a:cubicBezTo>
                  <a:cubicBezTo>
                    <a:pt x="101" y="371"/>
                    <a:pt x="81" y="357"/>
                    <a:pt x="58" y="357"/>
                  </a:cubicBezTo>
                  <a:cubicBezTo>
                    <a:pt x="26" y="357"/>
                    <a:pt x="0" y="383"/>
                    <a:pt x="0" y="415"/>
                  </a:cubicBezTo>
                  <a:cubicBezTo>
                    <a:pt x="0" y="446"/>
                    <a:pt x="26" y="472"/>
                    <a:pt x="58" y="472"/>
                  </a:cubicBezTo>
                  <a:cubicBezTo>
                    <a:pt x="81" y="472"/>
                    <a:pt x="101" y="458"/>
                    <a:pt x="110" y="439"/>
                  </a:cubicBezTo>
                  <a:cubicBezTo>
                    <a:pt x="165" y="439"/>
                    <a:pt x="165" y="439"/>
                    <a:pt x="165" y="439"/>
                  </a:cubicBezTo>
                  <a:cubicBezTo>
                    <a:pt x="170" y="491"/>
                    <a:pt x="192" y="539"/>
                    <a:pt x="224" y="577"/>
                  </a:cubicBezTo>
                  <a:cubicBezTo>
                    <a:pt x="188" y="614"/>
                    <a:pt x="188" y="614"/>
                    <a:pt x="188" y="614"/>
                  </a:cubicBezTo>
                  <a:cubicBezTo>
                    <a:pt x="167" y="606"/>
                    <a:pt x="143" y="610"/>
                    <a:pt x="127" y="627"/>
                  </a:cubicBezTo>
                  <a:cubicBezTo>
                    <a:pt x="105" y="649"/>
                    <a:pt x="105" y="686"/>
                    <a:pt x="127" y="708"/>
                  </a:cubicBezTo>
                  <a:cubicBezTo>
                    <a:pt x="149" y="731"/>
                    <a:pt x="186" y="731"/>
                    <a:pt x="208" y="708"/>
                  </a:cubicBezTo>
                  <a:cubicBezTo>
                    <a:pt x="225" y="692"/>
                    <a:pt x="229" y="668"/>
                    <a:pt x="222" y="647"/>
                  </a:cubicBezTo>
                  <a:cubicBezTo>
                    <a:pt x="259" y="610"/>
                    <a:pt x="259" y="610"/>
                    <a:pt x="259" y="610"/>
                  </a:cubicBezTo>
                  <a:cubicBezTo>
                    <a:pt x="296" y="639"/>
                    <a:pt x="341" y="658"/>
                    <a:pt x="390" y="663"/>
                  </a:cubicBezTo>
                  <a:cubicBezTo>
                    <a:pt x="390" y="715"/>
                    <a:pt x="390" y="715"/>
                    <a:pt x="390" y="715"/>
                  </a:cubicBezTo>
                  <a:cubicBezTo>
                    <a:pt x="371" y="724"/>
                    <a:pt x="357" y="744"/>
                    <a:pt x="357" y="767"/>
                  </a:cubicBezTo>
                  <a:cubicBezTo>
                    <a:pt x="357" y="799"/>
                    <a:pt x="383" y="825"/>
                    <a:pt x="414" y="825"/>
                  </a:cubicBezTo>
                  <a:cubicBezTo>
                    <a:pt x="446" y="825"/>
                    <a:pt x="472" y="799"/>
                    <a:pt x="472" y="767"/>
                  </a:cubicBezTo>
                  <a:cubicBezTo>
                    <a:pt x="472" y="744"/>
                    <a:pt x="458" y="724"/>
                    <a:pt x="438" y="715"/>
                  </a:cubicBezTo>
                  <a:cubicBezTo>
                    <a:pt x="438" y="663"/>
                    <a:pt x="438" y="663"/>
                    <a:pt x="438" y="663"/>
                  </a:cubicBezTo>
                  <a:cubicBezTo>
                    <a:pt x="489" y="658"/>
                    <a:pt x="534" y="638"/>
                    <a:pt x="572" y="607"/>
                  </a:cubicBezTo>
                  <a:cubicBezTo>
                    <a:pt x="612" y="647"/>
                    <a:pt x="612" y="647"/>
                    <a:pt x="612" y="647"/>
                  </a:cubicBezTo>
                  <a:cubicBezTo>
                    <a:pt x="604" y="668"/>
                    <a:pt x="609" y="692"/>
                    <a:pt x="625" y="708"/>
                  </a:cubicBezTo>
                  <a:cubicBezTo>
                    <a:pt x="647" y="731"/>
                    <a:pt x="684" y="731"/>
                    <a:pt x="706" y="708"/>
                  </a:cubicBezTo>
                  <a:cubicBezTo>
                    <a:pt x="729" y="686"/>
                    <a:pt x="729" y="649"/>
                    <a:pt x="706" y="627"/>
                  </a:cubicBezTo>
                  <a:cubicBezTo>
                    <a:pt x="690" y="610"/>
                    <a:pt x="666" y="606"/>
                    <a:pt x="646" y="614"/>
                  </a:cubicBezTo>
                  <a:cubicBezTo>
                    <a:pt x="606" y="574"/>
                    <a:pt x="606" y="574"/>
                    <a:pt x="606" y="574"/>
                  </a:cubicBezTo>
                  <a:cubicBezTo>
                    <a:pt x="637" y="536"/>
                    <a:pt x="657" y="489"/>
                    <a:pt x="662" y="438"/>
                  </a:cubicBezTo>
                  <a:cubicBezTo>
                    <a:pt x="718" y="438"/>
                    <a:pt x="718" y="438"/>
                    <a:pt x="718" y="438"/>
                  </a:cubicBezTo>
                  <a:cubicBezTo>
                    <a:pt x="727" y="458"/>
                    <a:pt x="747" y="472"/>
                    <a:pt x="770" y="472"/>
                  </a:cubicBezTo>
                  <a:cubicBezTo>
                    <a:pt x="802" y="472"/>
                    <a:pt x="828" y="446"/>
                    <a:pt x="828" y="414"/>
                  </a:cubicBezTo>
                  <a:cubicBezTo>
                    <a:pt x="828" y="382"/>
                    <a:pt x="802" y="357"/>
                    <a:pt x="770" y="357"/>
                  </a:cubicBezTo>
                  <a:close/>
                  <a:moveTo>
                    <a:pt x="414" y="616"/>
                  </a:moveTo>
                  <a:cubicBezTo>
                    <a:pt x="302" y="616"/>
                    <a:pt x="212" y="525"/>
                    <a:pt x="212" y="414"/>
                  </a:cubicBezTo>
                  <a:cubicBezTo>
                    <a:pt x="212" y="303"/>
                    <a:pt x="302" y="213"/>
                    <a:pt x="414" y="213"/>
                  </a:cubicBezTo>
                  <a:cubicBezTo>
                    <a:pt x="525" y="213"/>
                    <a:pt x="615" y="303"/>
                    <a:pt x="615" y="414"/>
                  </a:cubicBezTo>
                  <a:cubicBezTo>
                    <a:pt x="615" y="525"/>
                    <a:pt x="525" y="616"/>
                    <a:pt x="414" y="616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254000" prstMaterial="softEdge">
              <a:contourClr>
                <a:schemeClr val="tx1"/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66"/>
              <a:endParaRPr lang="en-GB" sz="1400" dirty="0">
                <a:solidFill>
                  <a:prstClr val="black"/>
                </a:solidFill>
              </a:endParaRPr>
            </a:p>
          </p:txBody>
        </p:sp>
        <p:sp>
          <p:nvSpPr>
            <p:cNvPr id="37" name="Freeform 9"/>
            <p:cNvSpPr>
              <a:spLocks noEditPoints="1"/>
            </p:cNvSpPr>
            <p:nvPr/>
          </p:nvSpPr>
          <p:spPr bwMode="auto">
            <a:xfrm rot="1800000">
              <a:off x="7922608" y="1676307"/>
              <a:ext cx="109022" cy="108638"/>
            </a:xfrm>
            <a:custGeom>
              <a:avLst/>
              <a:gdLst>
                <a:gd name="T0" fmla="*/ 770 w 828"/>
                <a:gd name="T1" fmla="*/ 357 h 825"/>
                <a:gd name="T2" fmla="*/ 718 w 828"/>
                <a:gd name="T3" fmla="*/ 390 h 825"/>
                <a:gd name="T4" fmla="*/ 662 w 828"/>
                <a:gd name="T5" fmla="*/ 390 h 825"/>
                <a:gd name="T6" fmla="*/ 606 w 828"/>
                <a:gd name="T7" fmla="*/ 255 h 825"/>
                <a:gd name="T8" fmla="*/ 646 w 828"/>
                <a:gd name="T9" fmla="*/ 215 h 825"/>
                <a:gd name="T10" fmla="*/ 706 w 828"/>
                <a:gd name="T11" fmla="*/ 202 h 825"/>
                <a:gd name="T12" fmla="*/ 706 w 828"/>
                <a:gd name="T13" fmla="*/ 121 h 825"/>
                <a:gd name="T14" fmla="*/ 625 w 828"/>
                <a:gd name="T15" fmla="*/ 121 h 825"/>
                <a:gd name="T16" fmla="*/ 612 w 828"/>
                <a:gd name="T17" fmla="*/ 181 h 825"/>
                <a:gd name="T18" fmla="*/ 572 w 828"/>
                <a:gd name="T19" fmla="*/ 221 h 825"/>
                <a:gd name="T20" fmla="*/ 438 w 828"/>
                <a:gd name="T21" fmla="*/ 166 h 825"/>
                <a:gd name="T22" fmla="*/ 438 w 828"/>
                <a:gd name="T23" fmla="*/ 110 h 825"/>
                <a:gd name="T24" fmla="*/ 471 w 828"/>
                <a:gd name="T25" fmla="*/ 58 h 825"/>
                <a:gd name="T26" fmla="*/ 414 w 828"/>
                <a:gd name="T27" fmla="*/ 0 h 825"/>
                <a:gd name="T28" fmla="*/ 356 w 828"/>
                <a:gd name="T29" fmla="*/ 58 h 825"/>
                <a:gd name="T30" fmla="*/ 390 w 828"/>
                <a:gd name="T31" fmla="*/ 110 h 825"/>
                <a:gd name="T32" fmla="*/ 390 w 828"/>
                <a:gd name="T33" fmla="*/ 166 h 825"/>
                <a:gd name="T34" fmla="*/ 258 w 828"/>
                <a:gd name="T35" fmla="*/ 219 h 825"/>
                <a:gd name="T36" fmla="*/ 221 w 828"/>
                <a:gd name="T37" fmla="*/ 182 h 825"/>
                <a:gd name="T38" fmla="*/ 208 w 828"/>
                <a:gd name="T39" fmla="*/ 121 h 825"/>
                <a:gd name="T40" fmla="*/ 127 w 828"/>
                <a:gd name="T41" fmla="*/ 121 h 825"/>
                <a:gd name="T42" fmla="*/ 127 w 828"/>
                <a:gd name="T43" fmla="*/ 202 h 825"/>
                <a:gd name="T44" fmla="*/ 187 w 828"/>
                <a:gd name="T45" fmla="*/ 216 h 825"/>
                <a:gd name="T46" fmla="*/ 223 w 828"/>
                <a:gd name="T47" fmla="*/ 253 h 825"/>
                <a:gd name="T48" fmla="*/ 165 w 828"/>
                <a:gd name="T49" fmla="*/ 391 h 825"/>
                <a:gd name="T50" fmla="*/ 110 w 828"/>
                <a:gd name="T51" fmla="*/ 391 h 825"/>
                <a:gd name="T52" fmla="*/ 58 w 828"/>
                <a:gd name="T53" fmla="*/ 357 h 825"/>
                <a:gd name="T54" fmla="*/ 0 w 828"/>
                <a:gd name="T55" fmla="*/ 415 h 825"/>
                <a:gd name="T56" fmla="*/ 58 w 828"/>
                <a:gd name="T57" fmla="*/ 472 h 825"/>
                <a:gd name="T58" fmla="*/ 110 w 828"/>
                <a:gd name="T59" fmla="*/ 439 h 825"/>
                <a:gd name="T60" fmla="*/ 165 w 828"/>
                <a:gd name="T61" fmla="*/ 439 h 825"/>
                <a:gd name="T62" fmla="*/ 224 w 828"/>
                <a:gd name="T63" fmla="*/ 577 h 825"/>
                <a:gd name="T64" fmla="*/ 188 w 828"/>
                <a:gd name="T65" fmla="*/ 614 h 825"/>
                <a:gd name="T66" fmla="*/ 127 w 828"/>
                <a:gd name="T67" fmla="*/ 627 h 825"/>
                <a:gd name="T68" fmla="*/ 127 w 828"/>
                <a:gd name="T69" fmla="*/ 708 h 825"/>
                <a:gd name="T70" fmla="*/ 208 w 828"/>
                <a:gd name="T71" fmla="*/ 708 h 825"/>
                <a:gd name="T72" fmla="*/ 222 w 828"/>
                <a:gd name="T73" fmla="*/ 647 h 825"/>
                <a:gd name="T74" fmla="*/ 259 w 828"/>
                <a:gd name="T75" fmla="*/ 610 h 825"/>
                <a:gd name="T76" fmla="*/ 390 w 828"/>
                <a:gd name="T77" fmla="*/ 663 h 825"/>
                <a:gd name="T78" fmla="*/ 390 w 828"/>
                <a:gd name="T79" fmla="*/ 715 h 825"/>
                <a:gd name="T80" fmla="*/ 357 w 828"/>
                <a:gd name="T81" fmla="*/ 767 h 825"/>
                <a:gd name="T82" fmla="*/ 414 w 828"/>
                <a:gd name="T83" fmla="*/ 825 h 825"/>
                <a:gd name="T84" fmla="*/ 472 w 828"/>
                <a:gd name="T85" fmla="*/ 767 h 825"/>
                <a:gd name="T86" fmla="*/ 438 w 828"/>
                <a:gd name="T87" fmla="*/ 715 h 825"/>
                <a:gd name="T88" fmla="*/ 438 w 828"/>
                <a:gd name="T89" fmla="*/ 663 h 825"/>
                <a:gd name="T90" fmla="*/ 572 w 828"/>
                <a:gd name="T91" fmla="*/ 607 h 825"/>
                <a:gd name="T92" fmla="*/ 612 w 828"/>
                <a:gd name="T93" fmla="*/ 647 h 825"/>
                <a:gd name="T94" fmla="*/ 625 w 828"/>
                <a:gd name="T95" fmla="*/ 708 h 825"/>
                <a:gd name="T96" fmla="*/ 706 w 828"/>
                <a:gd name="T97" fmla="*/ 708 h 825"/>
                <a:gd name="T98" fmla="*/ 706 w 828"/>
                <a:gd name="T99" fmla="*/ 627 h 825"/>
                <a:gd name="T100" fmla="*/ 646 w 828"/>
                <a:gd name="T101" fmla="*/ 614 h 825"/>
                <a:gd name="T102" fmla="*/ 606 w 828"/>
                <a:gd name="T103" fmla="*/ 574 h 825"/>
                <a:gd name="T104" fmla="*/ 662 w 828"/>
                <a:gd name="T105" fmla="*/ 438 h 825"/>
                <a:gd name="T106" fmla="*/ 718 w 828"/>
                <a:gd name="T107" fmla="*/ 438 h 825"/>
                <a:gd name="T108" fmla="*/ 770 w 828"/>
                <a:gd name="T109" fmla="*/ 472 h 825"/>
                <a:gd name="T110" fmla="*/ 828 w 828"/>
                <a:gd name="T111" fmla="*/ 414 h 825"/>
                <a:gd name="T112" fmla="*/ 770 w 828"/>
                <a:gd name="T113" fmla="*/ 357 h 825"/>
                <a:gd name="T114" fmla="*/ 414 w 828"/>
                <a:gd name="T115" fmla="*/ 616 h 825"/>
                <a:gd name="T116" fmla="*/ 212 w 828"/>
                <a:gd name="T117" fmla="*/ 414 h 825"/>
                <a:gd name="T118" fmla="*/ 414 w 828"/>
                <a:gd name="T119" fmla="*/ 213 h 825"/>
                <a:gd name="T120" fmla="*/ 615 w 828"/>
                <a:gd name="T121" fmla="*/ 414 h 825"/>
                <a:gd name="T122" fmla="*/ 414 w 828"/>
                <a:gd name="T123" fmla="*/ 616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8" h="825">
                  <a:moveTo>
                    <a:pt x="770" y="357"/>
                  </a:moveTo>
                  <a:cubicBezTo>
                    <a:pt x="747" y="357"/>
                    <a:pt x="727" y="370"/>
                    <a:pt x="718" y="390"/>
                  </a:cubicBezTo>
                  <a:cubicBezTo>
                    <a:pt x="662" y="390"/>
                    <a:pt x="662" y="390"/>
                    <a:pt x="662" y="390"/>
                  </a:cubicBezTo>
                  <a:cubicBezTo>
                    <a:pt x="657" y="339"/>
                    <a:pt x="637" y="293"/>
                    <a:pt x="606" y="255"/>
                  </a:cubicBezTo>
                  <a:cubicBezTo>
                    <a:pt x="646" y="215"/>
                    <a:pt x="646" y="215"/>
                    <a:pt x="646" y="215"/>
                  </a:cubicBezTo>
                  <a:cubicBezTo>
                    <a:pt x="666" y="223"/>
                    <a:pt x="690" y="219"/>
                    <a:pt x="706" y="202"/>
                  </a:cubicBezTo>
                  <a:cubicBezTo>
                    <a:pt x="729" y="180"/>
                    <a:pt x="729" y="143"/>
                    <a:pt x="706" y="121"/>
                  </a:cubicBezTo>
                  <a:cubicBezTo>
                    <a:pt x="684" y="98"/>
                    <a:pt x="647" y="98"/>
                    <a:pt x="625" y="121"/>
                  </a:cubicBezTo>
                  <a:cubicBezTo>
                    <a:pt x="609" y="137"/>
                    <a:pt x="604" y="161"/>
                    <a:pt x="612" y="181"/>
                  </a:cubicBezTo>
                  <a:cubicBezTo>
                    <a:pt x="572" y="221"/>
                    <a:pt x="572" y="221"/>
                    <a:pt x="572" y="221"/>
                  </a:cubicBezTo>
                  <a:cubicBezTo>
                    <a:pt x="535" y="191"/>
                    <a:pt x="488" y="171"/>
                    <a:pt x="438" y="166"/>
                  </a:cubicBezTo>
                  <a:cubicBezTo>
                    <a:pt x="438" y="110"/>
                    <a:pt x="438" y="110"/>
                    <a:pt x="438" y="110"/>
                  </a:cubicBezTo>
                  <a:cubicBezTo>
                    <a:pt x="457" y="101"/>
                    <a:pt x="471" y="81"/>
                    <a:pt x="471" y="58"/>
                  </a:cubicBezTo>
                  <a:cubicBezTo>
                    <a:pt x="471" y="26"/>
                    <a:pt x="445" y="0"/>
                    <a:pt x="414" y="0"/>
                  </a:cubicBezTo>
                  <a:cubicBezTo>
                    <a:pt x="382" y="0"/>
                    <a:pt x="356" y="26"/>
                    <a:pt x="356" y="58"/>
                  </a:cubicBezTo>
                  <a:cubicBezTo>
                    <a:pt x="356" y="81"/>
                    <a:pt x="370" y="101"/>
                    <a:pt x="390" y="110"/>
                  </a:cubicBezTo>
                  <a:cubicBezTo>
                    <a:pt x="390" y="166"/>
                    <a:pt x="390" y="166"/>
                    <a:pt x="390" y="166"/>
                  </a:cubicBezTo>
                  <a:cubicBezTo>
                    <a:pt x="340" y="170"/>
                    <a:pt x="295" y="190"/>
                    <a:pt x="258" y="219"/>
                  </a:cubicBezTo>
                  <a:cubicBezTo>
                    <a:pt x="221" y="182"/>
                    <a:pt x="221" y="182"/>
                    <a:pt x="221" y="182"/>
                  </a:cubicBezTo>
                  <a:cubicBezTo>
                    <a:pt x="229" y="162"/>
                    <a:pt x="225" y="137"/>
                    <a:pt x="208" y="121"/>
                  </a:cubicBezTo>
                  <a:cubicBezTo>
                    <a:pt x="186" y="98"/>
                    <a:pt x="149" y="98"/>
                    <a:pt x="127" y="121"/>
                  </a:cubicBezTo>
                  <a:cubicBezTo>
                    <a:pt x="105" y="143"/>
                    <a:pt x="105" y="180"/>
                    <a:pt x="127" y="202"/>
                  </a:cubicBezTo>
                  <a:cubicBezTo>
                    <a:pt x="143" y="218"/>
                    <a:pt x="166" y="223"/>
                    <a:pt x="187" y="216"/>
                  </a:cubicBezTo>
                  <a:cubicBezTo>
                    <a:pt x="223" y="253"/>
                    <a:pt x="223" y="253"/>
                    <a:pt x="223" y="253"/>
                  </a:cubicBezTo>
                  <a:cubicBezTo>
                    <a:pt x="191" y="291"/>
                    <a:pt x="170" y="338"/>
                    <a:pt x="165" y="391"/>
                  </a:cubicBezTo>
                  <a:cubicBezTo>
                    <a:pt x="110" y="391"/>
                    <a:pt x="110" y="391"/>
                    <a:pt x="110" y="391"/>
                  </a:cubicBezTo>
                  <a:cubicBezTo>
                    <a:pt x="101" y="371"/>
                    <a:pt x="81" y="357"/>
                    <a:pt x="58" y="357"/>
                  </a:cubicBezTo>
                  <a:cubicBezTo>
                    <a:pt x="26" y="357"/>
                    <a:pt x="0" y="383"/>
                    <a:pt x="0" y="415"/>
                  </a:cubicBezTo>
                  <a:cubicBezTo>
                    <a:pt x="0" y="446"/>
                    <a:pt x="26" y="472"/>
                    <a:pt x="58" y="472"/>
                  </a:cubicBezTo>
                  <a:cubicBezTo>
                    <a:pt x="81" y="472"/>
                    <a:pt x="101" y="458"/>
                    <a:pt x="110" y="439"/>
                  </a:cubicBezTo>
                  <a:cubicBezTo>
                    <a:pt x="165" y="439"/>
                    <a:pt x="165" y="439"/>
                    <a:pt x="165" y="439"/>
                  </a:cubicBezTo>
                  <a:cubicBezTo>
                    <a:pt x="170" y="491"/>
                    <a:pt x="192" y="539"/>
                    <a:pt x="224" y="577"/>
                  </a:cubicBezTo>
                  <a:cubicBezTo>
                    <a:pt x="188" y="614"/>
                    <a:pt x="188" y="614"/>
                    <a:pt x="188" y="614"/>
                  </a:cubicBezTo>
                  <a:cubicBezTo>
                    <a:pt x="167" y="606"/>
                    <a:pt x="143" y="610"/>
                    <a:pt x="127" y="627"/>
                  </a:cubicBezTo>
                  <a:cubicBezTo>
                    <a:pt x="105" y="649"/>
                    <a:pt x="105" y="686"/>
                    <a:pt x="127" y="708"/>
                  </a:cubicBezTo>
                  <a:cubicBezTo>
                    <a:pt x="149" y="731"/>
                    <a:pt x="186" y="731"/>
                    <a:pt x="208" y="708"/>
                  </a:cubicBezTo>
                  <a:cubicBezTo>
                    <a:pt x="225" y="692"/>
                    <a:pt x="229" y="668"/>
                    <a:pt x="222" y="647"/>
                  </a:cubicBezTo>
                  <a:cubicBezTo>
                    <a:pt x="259" y="610"/>
                    <a:pt x="259" y="610"/>
                    <a:pt x="259" y="610"/>
                  </a:cubicBezTo>
                  <a:cubicBezTo>
                    <a:pt x="296" y="639"/>
                    <a:pt x="341" y="658"/>
                    <a:pt x="390" y="663"/>
                  </a:cubicBezTo>
                  <a:cubicBezTo>
                    <a:pt x="390" y="715"/>
                    <a:pt x="390" y="715"/>
                    <a:pt x="390" y="715"/>
                  </a:cubicBezTo>
                  <a:cubicBezTo>
                    <a:pt x="371" y="724"/>
                    <a:pt x="357" y="744"/>
                    <a:pt x="357" y="767"/>
                  </a:cubicBezTo>
                  <a:cubicBezTo>
                    <a:pt x="357" y="799"/>
                    <a:pt x="383" y="825"/>
                    <a:pt x="414" y="825"/>
                  </a:cubicBezTo>
                  <a:cubicBezTo>
                    <a:pt x="446" y="825"/>
                    <a:pt x="472" y="799"/>
                    <a:pt x="472" y="767"/>
                  </a:cubicBezTo>
                  <a:cubicBezTo>
                    <a:pt x="472" y="744"/>
                    <a:pt x="458" y="724"/>
                    <a:pt x="438" y="715"/>
                  </a:cubicBezTo>
                  <a:cubicBezTo>
                    <a:pt x="438" y="663"/>
                    <a:pt x="438" y="663"/>
                    <a:pt x="438" y="663"/>
                  </a:cubicBezTo>
                  <a:cubicBezTo>
                    <a:pt x="489" y="658"/>
                    <a:pt x="534" y="638"/>
                    <a:pt x="572" y="607"/>
                  </a:cubicBezTo>
                  <a:cubicBezTo>
                    <a:pt x="612" y="647"/>
                    <a:pt x="612" y="647"/>
                    <a:pt x="612" y="647"/>
                  </a:cubicBezTo>
                  <a:cubicBezTo>
                    <a:pt x="604" y="668"/>
                    <a:pt x="609" y="692"/>
                    <a:pt x="625" y="708"/>
                  </a:cubicBezTo>
                  <a:cubicBezTo>
                    <a:pt x="647" y="731"/>
                    <a:pt x="684" y="731"/>
                    <a:pt x="706" y="708"/>
                  </a:cubicBezTo>
                  <a:cubicBezTo>
                    <a:pt x="729" y="686"/>
                    <a:pt x="729" y="649"/>
                    <a:pt x="706" y="627"/>
                  </a:cubicBezTo>
                  <a:cubicBezTo>
                    <a:pt x="690" y="610"/>
                    <a:pt x="666" y="606"/>
                    <a:pt x="646" y="614"/>
                  </a:cubicBezTo>
                  <a:cubicBezTo>
                    <a:pt x="606" y="574"/>
                    <a:pt x="606" y="574"/>
                    <a:pt x="606" y="574"/>
                  </a:cubicBezTo>
                  <a:cubicBezTo>
                    <a:pt x="637" y="536"/>
                    <a:pt x="657" y="489"/>
                    <a:pt x="662" y="438"/>
                  </a:cubicBezTo>
                  <a:cubicBezTo>
                    <a:pt x="718" y="438"/>
                    <a:pt x="718" y="438"/>
                    <a:pt x="718" y="438"/>
                  </a:cubicBezTo>
                  <a:cubicBezTo>
                    <a:pt x="727" y="458"/>
                    <a:pt x="747" y="472"/>
                    <a:pt x="770" y="472"/>
                  </a:cubicBezTo>
                  <a:cubicBezTo>
                    <a:pt x="802" y="472"/>
                    <a:pt x="828" y="446"/>
                    <a:pt x="828" y="414"/>
                  </a:cubicBezTo>
                  <a:cubicBezTo>
                    <a:pt x="828" y="382"/>
                    <a:pt x="802" y="357"/>
                    <a:pt x="770" y="357"/>
                  </a:cubicBezTo>
                  <a:close/>
                  <a:moveTo>
                    <a:pt x="414" y="616"/>
                  </a:moveTo>
                  <a:cubicBezTo>
                    <a:pt x="302" y="616"/>
                    <a:pt x="212" y="525"/>
                    <a:pt x="212" y="414"/>
                  </a:cubicBezTo>
                  <a:cubicBezTo>
                    <a:pt x="212" y="303"/>
                    <a:pt x="302" y="213"/>
                    <a:pt x="414" y="213"/>
                  </a:cubicBezTo>
                  <a:cubicBezTo>
                    <a:pt x="525" y="213"/>
                    <a:pt x="615" y="303"/>
                    <a:pt x="615" y="414"/>
                  </a:cubicBezTo>
                  <a:cubicBezTo>
                    <a:pt x="615" y="525"/>
                    <a:pt x="525" y="616"/>
                    <a:pt x="414" y="616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254000" prstMaterial="softEdge">
              <a:contourClr>
                <a:schemeClr val="tx1"/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66"/>
              <a:endParaRPr lang="en-GB" sz="1400" dirty="0">
                <a:solidFill>
                  <a:prstClr val="black"/>
                </a:solidFill>
              </a:endParaRPr>
            </a:p>
          </p:txBody>
        </p:sp>
        <p:sp>
          <p:nvSpPr>
            <p:cNvPr id="38" name="Freeform 9"/>
            <p:cNvSpPr>
              <a:spLocks noEditPoints="1"/>
            </p:cNvSpPr>
            <p:nvPr/>
          </p:nvSpPr>
          <p:spPr bwMode="auto">
            <a:xfrm rot="1800000">
              <a:off x="7059277" y="1848980"/>
              <a:ext cx="215964" cy="215204"/>
            </a:xfrm>
            <a:custGeom>
              <a:avLst/>
              <a:gdLst>
                <a:gd name="T0" fmla="*/ 770 w 828"/>
                <a:gd name="T1" fmla="*/ 357 h 825"/>
                <a:gd name="T2" fmla="*/ 718 w 828"/>
                <a:gd name="T3" fmla="*/ 390 h 825"/>
                <a:gd name="T4" fmla="*/ 662 w 828"/>
                <a:gd name="T5" fmla="*/ 390 h 825"/>
                <a:gd name="T6" fmla="*/ 606 w 828"/>
                <a:gd name="T7" fmla="*/ 255 h 825"/>
                <a:gd name="T8" fmla="*/ 646 w 828"/>
                <a:gd name="T9" fmla="*/ 215 h 825"/>
                <a:gd name="T10" fmla="*/ 706 w 828"/>
                <a:gd name="T11" fmla="*/ 202 h 825"/>
                <a:gd name="T12" fmla="*/ 706 w 828"/>
                <a:gd name="T13" fmla="*/ 121 h 825"/>
                <a:gd name="T14" fmla="*/ 625 w 828"/>
                <a:gd name="T15" fmla="*/ 121 h 825"/>
                <a:gd name="T16" fmla="*/ 612 w 828"/>
                <a:gd name="T17" fmla="*/ 181 h 825"/>
                <a:gd name="T18" fmla="*/ 572 w 828"/>
                <a:gd name="T19" fmla="*/ 221 h 825"/>
                <a:gd name="T20" fmla="*/ 438 w 828"/>
                <a:gd name="T21" fmla="*/ 166 h 825"/>
                <a:gd name="T22" fmla="*/ 438 w 828"/>
                <a:gd name="T23" fmla="*/ 110 h 825"/>
                <a:gd name="T24" fmla="*/ 471 w 828"/>
                <a:gd name="T25" fmla="*/ 58 h 825"/>
                <a:gd name="T26" fmla="*/ 414 w 828"/>
                <a:gd name="T27" fmla="*/ 0 h 825"/>
                <a:gd name="T28" fmla="*/ 356 w 828"/>
                <a:gd name="T29" fmla="*/ 58 h 825"/>
                <a:gd name="T30" fmla="*/ 390 w 828"/>
                <a:gd name="T31" fmla="*/ 110 h 825"/>
                <a:gd name="T32" fmla="*/ 390 w 828"/>
                <a:gd name="T33" fmla="*/ 166 h 825"/>
                <a:gd name="T34" fmla="*/ 258 w 828"/>
                <a:gd name="T35" fmla="*/ 219 h 825"/>
                <a:gd name="T36" fmla="*/ 221 w 828"/>
                <a:gd name="T37" fmla="*/ 182 h 825"/>
                <a:gd name="T38" fmla="*/ 208 w 828"/>
                <a:gd name="T39" fmla="*/ 121 h 825"/>
                <a:gd name="T40" fmla="*/ 127 w 828"/>
                <a:gd name="T41" fmla="*/ 121 h 825"/>
                <a:gd name="T42" fmla="*/ 127 w 828"/>
                <a:gd name="T43" fmla="*/ 202 h 825"/>
                <a:gd name="T44" fmla="*/ 187 w 828"/>
                <a:gd name="T45" fmla="*/ 216 h 825"/>
                <a:gd name="T46" fmla="*/ 223 w 828"/>
                <a:gd name="T47" fmla="*/ 253 h 825"/>
                <a:gd name="T48" fmla="*/ 165 w 828"/>
                <a:gd name="T49" fmla="*/ 391 h 825"/>
                <a:gd name="T50" fmla="*/ 110 w 828"/>
                <a:gd name="T51" fmla="*/ 391 h 825"/>
                <a:gd name="T52" fmla="*/ 58 w 828"/>
                <a:gd name="T53" fmla="*/ 357 h 825"/>
                <a:gd name="T54" fmla="*/ 0 w 828"/>
                <a:gd name="T55" fmla="*/ 415 h 825"/>
                <a:gd name="T56" fmla="*/ 58 w 828"/>
                <a:gd name="T57" fmla="*/ 472 h 825"/>
                <a:gd name="T58" fmla="*/ 110 w 828"/>
                <a:gd name="T59" fmla="*/ 439 h 825"/>
                <a:gd name="T60" fmla="*/ 165 w 828"/>
                <a:gd name="T61" fmla="*/ 439 h 825"/>
                <a:gd name="T62" fmla="*/ 224 w 828"/>
                <a:gd name="T63" fmla="*/ 577 h 825"/>
                <a:gd name="T64" fmla="*/ 188 w 828"/>
                <a:gd name="T65" fmla="*/ 614 h 825"/>
                <a:gd name="T66" fmla="*/ 127 w 828"/>
                <a:gd name="T67" fmla="*/ 627 h 825"/>
                <a:gd name="T68" fmla="*/ 127 w 828"/>
                <a:gd name="T69" fmla="*/ 708 h 825"/>
                <a:gd name="T70" fmla="*/ 208 w 828"/>
                <a:gd name="T71" fmla="*/ 708 h 825"/>
                <a:gd name="T72" fmla="*/ 222 w 828"/>
                <a:gd name="T73" fmla="*/ 647 h 825"/>
                <a:gd name="T74" fmla="*/ 259 w 828"/>
                <a:gd name="T75" fmla="*/ 610 h 825"/>
                <a:gd name="T76" fmla="*/ 390 w 828"/>
                <a:gd name="T77" fmla="*/ 663 h 825"/>
                <a:gd name="T78" fmla="*/ 390 w 828"/>
                <a:gd name="T79" fmla="*/ 715 h 825"/>
                <a:gd name="T80" fmla="*/ 357 w 828"/>
                <a:gd name="T81" fmla="*/ 767 h 825"/>
                <a:gd name="T82" fmla="*/ 414 w 828"/>
                <a:gd name="T83" fmla="*/ 825 h 825"/>
                <a:gd name="T84" fmla="*/ 472 w 828"/>
                <a:gd name="T85" fmla="*/ 767 h 825"/>
                <a:gd name="T86" fmla="*/ 438 w 828"/>
                <a:gd name="T87" fmla="*/ 715 h 825"/>
                <a:gd name="T88" fmla="*/ 438 w 828"/>
                <a:gd name="T89" fmla="*/ 663 h 825"/>
                <a:gd name="T90" fmla="*/ 572 w 828"/>
                <a:gd name="T91" fmla="*/ 607 h 825"/>
                <a:gd name="T92" fmla="*/ 612 w 828"/>
                <a:gd name="T93" fmla="*/ 647 h 825"/>
                <a:gd name="T94" fmla="*/ 625 w 828"/>
                <a:gd name="T95" fmla="*/ 708 h 825"/>
                <a:gd name="T96" fmla="*/ 706 w 828"/>
                <a:gd name="T97" fmla="*/ 708 h 825"/>
                <a:gd name="T98" fmla="*/ 706 w 828"/>
                <a:gd name="T99" fmla="*/ 627 h 825"/>
                <a:gd name="T100" fmla="*/ 646 w 828"/>
                <a:gd name="T101" fmla="*/ 614 h 825"/>
                <a:gd name="T102" fmla="*/ 606 w 828"/>
                <a:gd name="T103" fmla="*/ 574 h 825"/>
                <a:gd name="T104" fmla="*/ 662 w 828"/>
                <a:gd name="T105" fmla="*/ 438 h 825"/>
                <a:gd name="T106" fmla="*/ 718 w 828"/>
                <a:gd name="T107" fmla="*/ 438 h 825"/>
                <a:gd name="T108" fmla="*/ 770 w 828"/>
                <a:gd name="T109" fmla="*/ 472 h 825"/>
                <a:gd name="T110" fmla="*/ 828 w 828"/>
                <a:gd name="T111" fmla="*/ 414 h 825"/>
                <a:gd name="T112" fmla="*/ 770 w 828"/>
                <a:gd name="T113" fmla="*/ 357 h 825"/>
                <a:gd name="T114" fmla="*/ 414 w 828"/>
                <a:gd name="T115" fmla="*/ 616 h 825"/>
                <a:gd name="T116" fmla="*/ 212 w 828"/>
                <a:gd name="T117" fmla="*/ 414 h 825"/>
                <a:gd name="T118" fmla="*/ 414 w 828"/>
                <a:gd name="T119" fmla="*/ 213 h 825"/>
                <a:gd name="T120" fmla="*/ 615 w 828"/>
                <a:gd name="T121" fmla="*/ 414 h 825"/>
                <a:gd name="T122" fmla="*/ 414 w 828"/>
                <a:gd name="T123" fmla="*/ 616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8" h="825">
                  <a:moveTo>
                    <a:pt x="770" y="357"/>
                  </a:moveTo>
                  <a:cubicBezTo>
                    <a:pt x="747" y="357"/>
                    <a:pt x="727" y="370"/>
                    <a:pt x="718" y="390"/>
                  </a:cubicBezTo>
                  <a:cubicBezTo>
                    <a:pt x="662" y="390"/>
                    <a:pt x="662" y="390"/>
                    <a:pt x="662" y="390"/>
                  </a:cubicBezTo>
                  <a:cubicBezTo>
                    <a:pt x="657" y="339"/>
                    <a:pt x="637" y="293"/>
                    <a:pt x="606" y="255"/>
                  </a:cubicBezTo>
                  <a:cubicBezTo>
                    <a:pt x="646" y="215"/>
                    <a:pt x="646" y="215"/>
                    <a:pt x="646" y="215"/>
                  </a:cubicBezTo>
                  <a:cubicBezTo>
                    <a:pt x="666" y="223"/>
                    <a:pt x="690" y="219"/>
                    <a:pt x="706" y="202"/>
                  </a:cubicBezTo>
                  <a:cubicBezTo>
                    <a:pt x="729" y="180"/>
                    <a:pt x="729" y="143"/>
                    <a:pt x="706" y="121"/>
                  </a:cubicBezTo>
                  <a:cubicBezTo>
                    <a:pt x="684" y="98"/>
                    <a:pt x="647" y="98"/>
                    <a:pt x="625" y="121"/>
                  </a:cubicBezTo>
                  <a:cubicBezTo>
                    <a:pt x="609" y="137"/>
                    <a:pt x="604" y="161"/>
                    <a:pt x="612" y="181"/>
                  </a:cubicBezTo>
                  <a:cubicBezTo>
                    <a:pt x="572" y="221"/>
                    <a:pt x="572" y="221"/>
                    <a:pt x="572" y="221"/>
                  </a:cubicBezTo>
                  <a:cubicBezTo>
                    <a:pt x="535" y="191"/>
                    <a:pt x="488" y="171"/>
                    <a:pt x="438" y="166"/>
                  </a:cubicBezTo>
                  <a:cubicBezTo>
                    <a:pt x="438" y="110"/>
                    <a:pt x="438" y="110"/>
                    <a:pt x="438" y="110"/>
                  </a:cubicBezTo>
                  <a:cubicBezTo>
                    <a:pt x="457" y="101"/>
                    <a:pt x="471" y="81"/>
                    <a:pt x="471" y="58"/>
                  </a:cubicBezTo>
                  <a:cubicBezTo>
                    <a:pt x="471" y="26"/>
                    <a:pt x="445" y="0"/>
                    <a:pt x="414" y="0"/>
                  </a:cubicBezTo>
                  <a:cubicBezTo>
                    <a:pt x="382" y="0"/>
                    <a:pt x="356" y="26"/>
                    <a:pt x="356" y="58"/>
                  </a:cubicBezTo>
                  <a:cubicBezTo>
                    <a:pt x="356" y="81"/>
                    <a:pt x="370" y="101"/>
                    <a:pt x="390" y="110"/>
                  </a:cubicBezTo>
                  <a:cubicBezTo>
                    <a:pt x="390" y="166"/>
                    <a:pt x="390" y="166"/>
                    <a:pt x="390" y="166"/>
                  </a:cubicBezTo>
                  <a:cubicBezTo>
                    <a:pt x="340" y="170"/>
                    <a:pt x="295" y="190"/>
                    <a:pt x="258" y="219"/>
                  </a:cubicBezTo>
                  <a:cubicBezTo>
                    <a:pt x="221" y="182"/>
                    <a:pt x="221" y="182"/>
                    <a:pt x="221" y="182"/>
                  </a:cubicBezTo>
                  <a:cubicBezTo>
                    <a:pt x="229" y="162"/>
                    <a:pt x="225" y="137"/>
                    <a:pt x="208" y="121"/>
                  </a:cubicBezTo>
                  <a:cubicBezTo>
                    <a:pt x="186" y="98"/>
                    <a:pt x="149" y="98"/>
                    <a:pt x="127" y="121"/>
                  </a:cubicBezTo>
                  <a:cubicBezTo>
                    <a:pt x="105" y="143"/>
                    <a:pt x="105" y="180"/>
                    <a:pt x="127" y="202"/>
                  </a:cubicBezTo>
                  <a:cubicBezTo>
                    <a:pt x="143" y="218"/>
                    <a:pt x="166" y="223"/>
                    <a:pt x="187" y="216"/>
                  </a:cubicBezTo>
                  <a:cubicBezTo>
                    <a:pt x="223" y="253"/>
                    <a:pt x="223" y="253"/>
                    <a:pt x="223" y="253"/>
                  </a:cubicBezTo>
                  <a:cubicBezTo>
                    <a:pt x="191" y="291"/>
                    <a:pt x="170" y="338"/>
                    <a:pt x="165" y="391"/>
                  </a:cubicBezTo>
                  <a:cubicBezTo>
                    <a:pt x="110" y="391"/>
                    <a:pt x="110" y="391"/>
                    <a:pt x="110" y="391"/>
                  </a:cubicBezTo>
                  <a:cubicBezTo>
                    <a:pt x="101" y="371"/>
                    <a:pt x="81" y="357"/>
                    <a:pt x="58" y="357"/>
                  </a:cubicBezTo>
                  <a:cubicBezTo>
                    <a:pt x="26" y="357"/>
                    <a:pt x="0" y="383"/>
                    <a:pt x="0" y="415"/>
                  </a:cubicBezTo>
                  <a:cubicBezTo>
                    <a:pt x="0" y="446"/>
                    <a:pt x="26" y="472"/>
                    <a:pt x="58" y="472"/>
                  </a:cubicBezTo>
                  <a:cubicBezTo>
                    <a:pt x="81" y="472"/>
                    <a:pt x="101" y="458"/>
                    <a:pt x="110" y="439"/>
                  </a:cubicBezTo>
                  <a:cubicBezTo>
                    <a:pt x="165" y="439"/>
                    <a:pt x="165" y="439"/>
                    <a:pt x="165" y="439"/>
                  </a:cubicBezTo>
                  <a:cubicBezTo>
                    <a:pt x="170" y="491"/>
                    <a:pt x="192" y="539"/>
                    <a:pt x="224" y="577"/>
                  </a:cubicBezTo>
                  <a:cubicBezTo>
                    <a:pt x="188" y="614"/>
                    <a:pt x="188" y="614"/>
                    <a:pt x="188" y="614"/>
                  </a:cubicBezTo>
                  <a:cubicBezTo>
                    <a:pt x="167" y="606"/>
                    <a:pt x="143" y="610"/>
                    <a:pt x="127" y="627"/>
                  </a:cubicBezTo>
                  <a:cubicBezTo>
                    <a:pt x="105" y="649"/>
                    <a:pt x="105" y="686"/>
                    <a:pt x="127" y="708"/>
                  </a:cubicBezTo>
                  <a:cubicBezTo>
                    <a:pt x="149" y="731"/>
                    <a:pt x="186" y="731"/>
                    <a:pt x="208" y="708"/>
                  </a:cubicBezTo>
                  <a:cubicBezTo>
                    <a:pt x="225" y="692"/>
                    <a:pt x="229" y="668"/>
                    <a:pt x="222" y="647"/>
                  </a:cubicBezTo>
                  <a:cubicBezTo>
                    <a:pt x="259" y="610"/>
                    <a:pt x="259" y="610"/>
                    <a:pt x="259" y="610"/>
                  </a:cubicBezTo>
                  <a:cubicBezTo>
                    <a:pt x="296" y="639"/>
                    <a:pt x="341" y="658"/>
                    <a:pt x="390" y="663"/>
                  </a:cubicBezTo>
                  <a:cubicBezTo>
                    <a:pt x="390" y="715"/>
                    <a:pt x="390" y="715"/>
                    <a:pt x="390" y="715"/>
                  </a:cubicBezTo>
                  <a:cubicBezTo>
                    <a:pt x="371" y="724"/>
                    <a:pt x="357" y="744"/>
                    <a:pt x="357" y="767"/>
                  </a:cubicBezTo>
                  <a:cubicBezTo>
                    <a:pt x="357" y="799"/>
                    <a:pt x="383" y="825"/>
                    <a:pt x="414" y="825"/>
                  </a:cubicBezTo>
                  <a:cubicBezTo>
                    <a:pt x="446" y="825"/>
                    <a:pt x="472" y="799"/>
                    <a:pt x="472" y="767"/>
                  </a:cubicBezTo>
                  <a:cubicBezTo>
                    <a:pt x="472" y="744"/>
                    <a:pt x="458" y="724"/>
                    <a:pt x="438" y="715"/>
                  </a:cubicBezTo>
                  <a:cubicBezTo>
                    <a:pt x="438" y="663"/>
                    <a:pt x="438" y="663"/>
                    <a:pt x="438" y="663"/>
                  </a:cubicBezTo>
                  <a:cubicBezTo>
                    <a:pt x="489" y="658"/>
                    <a:pt x="534" y="638"/>
                    <a:pt x="572" y="607"/>
                  </a:cubicBezTo>
                  <a:cubicBezTo>
                    <a:pt x="612" y="647"/>
                    <a:pt x="612" y="647"/>
                    <a:pt x="612" y="647"/>
                  </a:cubicBezTo>
                  <a:cubicBezTo>
                    <a:pt x="604" y="668"/>
                    <a:pt x="609" y="692"/>
                    <a:pt x="625" y="708"/>
                  </a:cubicBezTo>
                  <a:cubicBezTo>
                    <a:pt x="647" y="731"/>
                    <a:pt x="684" y="731"/>
                    <a:pt x="706" y="708"/>
                  </a:cubicBezTo>
                  <a:cubicBezTo>
                    <a:pt x="729" y="686"/>
                    <a:pt x="729" y="649"/>
                    <a:pt x="706" y="627"/>
                  </a:cubicBezTo>
                  <a:cubicBezTo>
                    <a:pt x="690" y="610"/>
                    <a:pt x="666" y="606"/>
                    <a:pt x="646" y="614"/>
                  </a:cubicBezTo>
                  <a:cubicBezTo>
                    <a:pt x="606" y="574"/>
                    <a:pt x="606" y="574"/>
                    <a:pt x="606" y="574"/>
                  </a:cubicBezTo>
                  <a:cubicBezTo>
                    <a:pt x="637" y="536"/>
                    <a:pt x="657" y="489"/>
                    <a:pt x="662" y="438"/>
                  </a:cubicBezTo>
                  <a:cubicBezTo>
                    <a:pt x="718" y="438"/>
                    <a:pt x="718" y="438"/>
                    <a:pt x="718" y="438"/>
                  </a:cubicBezTo>
                  <a:cubicBezTo>
                    <a:pt x="727" y="458"/>
                    <a:pt x="747" y="472"/>
                    <a:pt x="770" y="472"/>
                  </a:cubicBezTo>
                  <a:cubicBezTo>
                    <a:pt x="802" y="472"/>
                    <a:pt x="828" y="446"/>
                    <a:pt x="828" y="414"/>
                  </a:cubicBezTo>
                  <a:cubicBezTo>
                    <a:pt x="828" y="382"/>
                    <a:pt x="802" y="357"/>
                    <a:pt x="770" y="357"/>
                  </a:cubicBezTo>
                  <a:close/>
                  <a:moveTo>
                    <a:pt x="414" y="616"/>
                  </a:moveTo>
                  <a:cubicBezTo>
                    <a:pt x="302" y="616"/>
                    <a:pt x="212" y="525"/>
                    <a:pt x="212" y="414"/>
                  </a:cubicBezTo>
                  <a:cubicBezTo>
                    <a:pt x="212" y="303"/>
                    <a:pt x="302" y="213"/>
                    <a:pt x="414" y="213"/>
                  </a:cubicBezTo>
                  <a:cubicBezTo>
                    <a:pt x="525" y="213"/>
                    <a:pt x="615" y="303"/>
                    <a:pt x="615" y="414"/>
                  </a:cubicBezTo>
                  <a:cubicBezTo>
                    <a:pt x="615" y="525"/>
                    <a:pt x="525" y="616"/>
                    <a:pt x="414" y="616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254000" prstMaterial="softEdge">
              <a:contourClr>
                <a:schemeClr val="tx1"/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66"/>
              <a:endParaRPr lang="en-GB" sz="1400" dirty="0">
                <a:solidFill>
                  <a:prstClr val="black"/>
                </a:solidFill>
              </a:endParaRPr>
            </a:p>
          </p:txBody>
        </p:sp>
        <p:sp>
          <p:nvSpPr>
            <p:cNvPr id="39" name="Freeform 9"/>
            <p:cNvSpPr>
              <a:spLocks noEditPoints="1"/>
            </p:cNvSpPr>
            <p:nvPr/>
          </p:nvSpPr>
          <p:spPr bwMode="auto">
            <a:xfrm rot="1800000">
              <a:off x="7701648" y="1690019"/>
              <a:ext cx="133590" cy="133118"/>
            </a:xfrm>
            <a:custGeom>
              <a:avLst/>
              <a:gdLst>
                <a:gd name="T0" fmla="*/ 770 w 828"/>
                <a:gd name="T1" fmla="*/ 357 h 825"/>
                <a:gd name="T2" fmla="*/ 718 w 828"/>
                <a:gd name="T3" fmla="*/ 390 h 825"/>
                <a:gd name="T4" fmla="*/ 662 w 828"/>
                <a:gd name="T5" fmla="*/ 390 h 825"/>
                <a:gd name="T6" fmla="*/ 606 w 828"/>
                <a:gd name="T7" fmla="*/ 255 h 825"/>
                <a:gd name="T8" fmla="*/ 646 w 828"/>
                <a:gd name="T9" fmla="*/ 215 h 825"/>
                <a:gd name="T10" fmla="*/ 706 w 828"/>
                <a:gd name="T11" fmla="*/ 202 h 825"/>
                <a:gd name="T12" fmla="*/ 706 w 828"/>
                <a:gd name="T13" fmla="*/ 121 h 825"/>
                <a:gd name="T14" fmla="*/ 625 w 828"/>
                <a:gd name="T15" fmla="*/ 121 h 825"/>
                <a:gd name="T16" fmla="*/ 612 w 828"/>
                <a:gd name="T17" fmla="*/ 181 h 825"/>
                <a:gd name="T18" fmla="*/ 572 w 828"/>
                <a:gd name="T19" fmla="*/ 221 h 825"/>
                <a:gd name="T20" fmla="*/ 438 w 828"/>
                <a:gd name="T21" fmla="*/ 166 h 825"/>
                <a:gd name="T22" fmla="*/ 438 w 828"/>
                <a:gd name="T23" fmla="*/ 110 h 825"/>
                <a:gd name="T24" fmla="*/ 471 w 828"/>
                <a:gd name="T25" fmla="*/ 58 h 825"/>
                <a:gd name="T26" fmla="*/ 414 w 828"/>
                <a:gd name="T27" fmla="*/ 0 h 825"/>
                <a:gd name="T28" fmla="*/ 356 w 828"/>
                <a:gd name="T29" fmla="*/ 58 h 825"/>
                <a:gd name="T30" fmla="*/ 390 w 828"/>
                <a:gd name="T31" fmla="*/ 110 h 825"/>
                <a:gd name="T32" fmla="*/ 390 w 828"/>
                <a:gd name="T33" fmla="*/ 166 h 825"/>
                <a:gd name="T34" fmla="*/ 258 w 828"/>
                <a:gd name="T35" fmla="*/ 219 h 825"/>
                <a:gd name="T36" fmla="*/ 221 w 828"/>
                <a:gd name="T37" fmla="*/ 182 h 825"/>
                <a:gd name="T38" fmla="*/ 208 w 828"/>
                <a:gd name="T39" fmla="*/ 121 h 825"/>
                <a:gd name="T40" fmla="*/ 127 w 828"/>
                <a:gd name="T41" fmla="*/ 121 h 825"/>
                <a:gd name="T42" fmla="*/ 127 w 828"/>
                <a:gd name="T43" fmla="*/ 202 h 825"/>
                <a:gd name="T44" fmla="*/ 187 w 828"/>
                <a:gd name="T45" fmla="*/ 216 h 825"/>
                <a:gd name="T46" fmla="*/ 223 w 828"/>
                <a:gd name="T47" fmla="*/ 253 h 825"/>
                <a:gd name="T48" fmla="*/ 165 w 828"/>
                <a:gd name="T49" fmla="*/ 391 h 825"/>
                <a:gd name="T50" fmla="*/ 110 w 828"/>
                <a:gd name="T51" fmla="*/ 391 h 825"/>
                <a:gd name="T52" fmla="*/ 58 w 828"/>
                <a:gd name="T53" fmla="*/ 357 h 825"/>
                <a:gd name="T54" fmla="*/ 0 w 828"/>
                <a:gd name="T55" fmla="*/ 415 h 825"/>
                <a:gd name="T56" fmla="*/ 58 w 828"/>
                <a:gd name="T57" fmla="*/ 472 h 825"/>
                <a:gd name="T58" fmla="*/ 110 w 828"/>
                <a:gd name="T59" fmla="*/ 439 h 825"/>
                <a:gd name="T60" fmla="*/ 165 w 828"/>
                <a:gd name="T61" fmla="*/ 439 h 825"/>
                <a:gd name="T62" fmla="*/ 224 w 828"/>
                <a:gd name="T63" fmla="*/ 577 h 825"/>
                <a:gd name="T64" fmla="*/ 188 w 828"/>
                <a:gd name="T65" fmla="*/ 614 h 825"/>
                <a:gd name="T66" fmla="*/ 127 w 828"/>
                <a:gd name="T67" fmla="*/ 627 h 825"/>
                <a:gd name="T68" fmla="*/ 127 w 828"/>
                <a:gd name="T69" fmla="*/ 708 h 825"/>
                <a:gd name="T70" fmla="*/ 208 w 828"/>
                <a:gd name="T71" fmla="*/ 708 h 825"/>
                <a:gd name="T72" fmla="*/ 222 w 828"/>
                <a:gd name="T73" fmla="*/ 647 h 825"/>
                <a:gd name="T74" fmla="*/ 259 w 828"/>
                <a:gd name="T75" fmla="*/ 610 h 825"/>
                <a:gd name="T76" fmla="*/ 390 w 828"/>
                <a:gd name="T77" fmla="*/ 663 h 825"/>
                <a:gd name="T78" fmla="*/ 390 w 828"/>
                <a:gd name="T79" fmla="*/ 715 h 825"/>
                <a:gd name="T80" fmla="*/ 357 w 828"/>
                <a:gd name="T81" fmla="*/ 767 h 825"/>
                <a:gd name="T82" fmla="*/ 414 w 828"/>
                <a:gd name="T83" fmla="*/ 825 h 825"/>
                <a:gd name="T84" fmla="*/ 472 w 828"/>
                <a:gd name="T85" fmla="*/ 767 h 825"/>
                <a:gd name="T86" fmla="*/ 438 w 828"/>
                <a:gd name="T87" fmla="*/ 715 h 825"/>
                <a:gd name="T88" fmla="*/ 438 w 828"/>
                <a:gd name="T89" fmla="*/ 663 h 825"/>
                <a:gd name="T90" fmla="*/ 572 w 828"/>
                <a:gd name="T91" fmla="*/ 607 h 825"/>
                <a:gd name="T92" fmla="*/ 612 w 828"/>
                <a:gd name="T93" fmla="*/ 647 h 825"/>
                <a:gd name="T94" fmla="*/ 625 w 828"/>
                <a:gd name="T95" fmla="*/ 708 h 825"/>
                <a:gd name="T96" fmla="*/ 706 w 828"/>
                <a:gd name="T97" fmla="*/ 708 h 825"/>
                <a:gd name="T98" fmla="*/ 706 w 828"/>
                <a:gd name="T99" fmla="*/ 627 h 825"/>
                <a:gd name="T100" fmla="*/ 646 w 828"/>
                <a:gd name="T101" fmla="*/ 614 h 825"/>
                <a:gd name="T102" fmla="*/ 606 w 828"/>
                <a:gd name="T103" fmla="*/ 574 h 825"/>
                <a:gd name="T104" fmla="*/ 662 w 828"/>
                <a:gd name="T105" fmla="*/ 438 h 825"/>
                <a:gd name="T106" fmla="*/ 718 w 828"/>
                <a:gd name="T107" fmla="*/ 438 h 825"/>
                <a:gd name="T108" fmla="*/ 770 w 828"/>
                <a:gd name="T109" fmla="*/ 472 h 825"/>
                <a:gd name="T110" fmla="*/ 828 w 828"/>
                <a:gd name="T111" fmla="*/ 414 h 825"/>
                <a:gd name="T112" fmla="*/ 770 w 828"/>
                <a:gd name="T113" fmla="*/ 357 h 825"/>
                <a:gd name="T114" fmla="*/ 414 w 828"/>
                <a:gd name="T115" fmla="*/ 616 h 825"/>
                <a:gd name="T116" fmla="*/ 212 w 828"/>
                <a:gd name="T117" fmla="*/ 414 h 825"/>
                <a:gd name="T118" fmla="*/ 414 w 828"/>
                <a:gd name="T119" fmla="*/ 213 h 825"/>
                <a:gd name="T120" fmla="*/ 615 w 828"/>
                <a:gd name="T121" fmla="*/ 414 h 825"/>
                <a:gd name="T122" fmla="*/ 414 w 828"/>
                <a:gd name="T123" fmla="*/ 616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8" h="825">
                  <a:moveTo>
                    <a:pt x="770" y="357"/>
                  </a:moveTo>
                  <a:cubicBezTo>
                    <a:pt x="747" y="357"/>
                    <a:pt x="727" y="370"/>
                    <a:pt x="718" y="390"/>
                  </a:cubicBezTo>
                  <a:cubicBezTo>
                    <a:pt x="662" y="390"/>
                    <a:pt x="662" y="390"/>
                    <a:pt x="662" y="390"/>
                  </a:cubicBezTo>
                  <a:cubicBezTo>
                    <a:pt x="657" y="339"/>
                    <a:pt x="637" y="293"/>
                    <a:pt x="606" y="255"/>
                  </a:cubicBezTo>
                  <a:cubicBezTo>
                    <a:pt x="646" y="215"/>
                    <a:pt x="646" y="215"/>
                    <a:pt x="646" y="215"/>
                  </a:cubicBezTo>
                  <a:cubicBezTo>
                    <a:pt x="666" y="223"/>
                    <a:pt x="690" y="219"/>
                    <a:pt x="706" y="202"/>
                  </a:cubicBezTo>
                  <a:cubicBezTo>
                    <a:pt x="729" y="180"/>
                    <a:pt x="729" y="143"/>
                    <a:pt x="706" y="121"/>
                  </a:cubicBezTo>
                  <a:cubicBezTo>
                    <a:pt x="684" y="98"/>
                    <a:pt x="647" y="98"/>
                    <a:pt x="625" y="121"/>
                  </a:cubicBezTo>
                  <a:cubicBezTo>
                    <a:pt x="609" y="137"/>
                    <a:pt x="604" y="161"/>
                    <a:pt x="612" y="181"/>
                  </a:cubicBezTo>
                  <a:cubicBezTo>
                    <a:pt x="572" y="221"/>
                    <a:pt x="572" y="221"/>
                    <a:pt x="572" y="221"/>
                  </a:cubicBezTo>
                  <a:cubicBezTo>
                    <a:pt x="535" y="191"/>
                    <a:pt x="488" y="171"/>
                    <a:pt x="438" y="166"/>
                  </a:cubicBezTo>
                  <a:cubicBezTo>
                    <a:pt x="438" y="110"/>
                    <a:pt x="438" y="110"/>
                    <a:pt x="438" y="110"/>
                  </a:cubicBezTo>
                  <a:cubicBezTo>
                    <a:pt x="457" y="101"/>
                    <a:pt x="471" y="81"/>
                    <a:pt x="471" y="58"/>
                  </a:cubicBezTo>
                  <a:cubicBezTo>
                    <a:pt x="471" y="26"/>
                    <a:pt x="445" y="0"/>
                    <a:pt x="414" y="0"/>
                  </a:cubicBezTo>
                  <a:cubicBezTo>
                    <a:pt x="382" y="0"/>
                    <a:pt x="356" y="26"/>
                    <a:pt x="356" y="58"/>
                  </a:cubicBezTo>
                  <a:cubicBezTo>
                    <a:pt x="356" y="81"/>
                    <a:pt x="370" y="101"/>
                    <a:pt x="390" y="110"/>
                  </a:cubicBezTo>
                  <a:cubicBezTo>
                    <a:pt x="390" y="166"/>
                    <a:pt x="390" y="166"/>
                    <a:pt x="390" y="166"/>
                  </a:cubicBezTo>
                  <a:cubicBezTo>
                    <a:pt x="340" y="170"/>
                    <a:pt x="295" y="190"/>
                    <a:pt x="258" y="219"/>
                  </a:cubicBezTo>
                  <a:cubicBezTo>
                    <a:pt x="221" y="182"/>
                    <a:pt x="221" y="182"/>
                    <a:pt x="221" y="182"/>
                  </a:cubicBezTo>
                  <a:cubicBezTo>
                    <a:pt x="229" y="162"/>
                    <a:pt x="225" y="137"/>
                    <a:pt x="208" y="121"/>
                  </a:cubicBezTo>
                  <a:cubicBezTo>
                    <a:pt x="186" y="98"/>
                    <a:pt x="149" y="98"/>
                    <a:pt x="127" y="121"/>
                  </a:cubicBezTo>
                  <a:cubicBezTo>
                    <a:pt x="105" y="143"/>
                    <a:pt x="105" y="180"/>
                    <a:pt x="127" y="202"/>
                  </a:cubicBezTo>
                  <a:cubicBezTo>
                    <a:pt x="143" y="218"/>
                    <a:pt x="166" y="223"/>
                    <a:pt x="187" y="216"/>
                  </a:cubicBezTo>
                  <a:cubicBezTo>
                    <a:pt x="223" y="253"/>
                    <a:pt x="223" y="253"/>
                    <a:pt x="223" y="253"/>
                  </a:cubicBezTo>
                  <a:cubicBezTo>
                    <a:pt x="191" y="291"/>
                    <a:pt x="170" y="338"/>
                    <a:pt x="165" y="391"/>
                  </a:cubicBezTo>
                  <a:cubicBezTo>
                    <a:pt x="110" y="391"/>
                    <a:pt x="110" y="391"/>
                    <a:pt x="110" y="391"/>
                  </a:cubicBezTo>
                  <a:cubicBezTo>
                    <a:pt x="101" y="371"/>
                    <a:pt x="81" y="357"/>
                    <a:pt x="58" y="357"/>
                  </a:cubicBezTo>
                  <a:cubicBezTo>
                    <a:pt x="26" y="357"/>
                    <a:pt x="0" y="383"/>
                    <a:pt x="0" y="415"/>
                  </a:cubicBezTo>
                  <a:cubicBezTo>
                    <a:pt x="0" y="446"/>
                    <a:pt x="26" y="472"/>
                    <a:pt x="58" y="472"/>
                  </a:cubicBezTo>
                  <a:cubicBezTo>
                    <a:pt x="81" y="472"/>
                    <a:pt x="101" y="458"/>
                    <a:pt x="110" y="439"/>
                  </a:cubicBezTo>
                  <a:cubicBezTo>
                    <a:pt x="165" y="439"/>
                    <a:pt x="165" y="439"/>
                    <a:pt x="165" y="439"/>
                  </a:cubicBezTo>
                  <a:cubicBezTo>
                    <a:pt x="170" y="491"/>
                    <a:pt x="192" y="539"/>
                    <a:pt x="224" y="577"/>
                  </a:cubicBezTo>
                  <a:cubicBezTo>
                    <a:pt x="188" y="614"/>
                    <a:pt x="188" y="614"/>
                    <a:pt x="188" y="614"/>
                  </a:cubicBezTo>
                  <a:cubicBezTo>
                    <a:pt x="167" y="606"/>
                    <a:pt x="143" y="610"/>
                    <a:pt x="127" y="627"/>
                  </a:cubicBezTo>
                  <a:cubicBezTo>
                    <a:pt x="105" y="649"/>
                    <a:pt x="105" y="686"/>
                    <a:pt x="127" y="708"/>
                  </a:cubicBezTo>
                  <a:cubicBezTo>
                    <a:pt x="149" y="731"/>
                    <a:pt x="186" y="731"/>
                    <a:pt x="208" y="708"/>
                  </a:cubicBezTo>
                  <a:cubicBezTo>
                    <a:pt x="225" y="692"/>
                    <a:pt x="229" y="668"/>
                    <a:pt x="222" y="647"/>
                  </a:cubicBezTo>
                  <a:cubicBezTo>
                    <a:pt x="259" y="610"/>
                    <a:pt x="259" y="610"/>
                    <a:pt x="259" y="610"/>
                  </a:cubicBezTo>
                  <a:cubicBezTo>
                    <a:pt x="296" y="639"/>
                    <a:pt x="341" y="658"/>
                    <a:pt x="390" y="663"/>
                  </a:cubicBezTo>
                  <a:cubicBezTo>
                    <a:pt x="390" y="715"/>
                    <a:pt x="390" y="715"/>
                    <a:pt x="390" y="715"/>
                  </a:cubicBezTo>
                  <a:cubicBezTo>
                    <a:pt x="371" y="724"/>
                    <a:pt x="357" y="744"/>
                    <a:pt x="357" y="767"/>
                  </a:cubicBezTo>
                  <a:cubicBezTo>
                    <a:pt x="357" y="799"/>
                    <a:pt x="383" y="825"/>
                    <a:pt x="414" y="825"/>
                  </a:cubicBezTo>
                  <a:cubicBezTo>
                    <a:pt x="446" y="825"/>
                    <a:pt x="472" y="799"/>
                    <a:pt x="472" y="767"/>
                  </a:cubicBezTo>
                  <a:cubicBezTo>
                    <a:pt x="472" y="744"/>
                    <a:pt x="458" y="724"/>
                    <a:pt x="438" y="715"/>
                  </a:cubicBezTo>
                  <a:cubicBezTo>
                    <a:pt x="438" y="663"/>
                    <a:pt x="438" y="663"/>
                    <a:pt x="438" y="663"/>
                  </a:cubicBezTo>
                  <a:cubicBezTo>
                    <a:pt x="489" y="658"/>
                    <a:pt x="534" y="638"/>
                    <a:pt x="572" y="607"/>
                  </a:cubicBezTo>
                  <a:cubicBezTo>
                    <a:pt x="612" y="647"/>
                    <a:pt x="612" y="647"/>
                    <a:pt x="612" y="647"/>
                  </a:cubicBezTo>
                  <a:cubicBezTo>
                    <a:pt x="604" y="668"/>
                    <a:pt x="609" y="692"/>
                    <a:pt x="625" y="708"/>
                  </a:cubicBezTo>
                  <a:cubicBezTo>
                    <a:pt x="647" y="731"/>
                    <a:pt x="684" y="731"/>
                    <a:pt x="706" y="708"/>
                  </a:cubicBezTo>
                  <a:cubicBezTo>
                    <a:pt x="729" y="686"/>
                    <a:pt x="729" y="649"/>
                    <a:pt x="706" y="627"/>
                  </a:cubicBezTo>
                  <a:cubicBezTo>
                    <a:pt x="690" y="610"/>
                    <a:pt x="666" y="606"/>
                    <a:pt x="646" y="614"/>
                  </a:cubicBezTo>
                  <a:cubicBezTo>
                    <a:pt x="606" y="574"/>
                    <a:pt x="606" y="574"/>
                    <a:pt x="606" y="574"/>
                  </a:cubicBezTo>
                  <a:cubicBezTo>
                    <a:pt x="637" y="536"/>
                    <a:pt x="657" y="489"/>
                    <a:pt x="662" y="438"/>
                  </a:cubicBezTo>
                  <a:cubicBezTo>
                    <a:pt x="718" y="438"/>
                    <a:pt x="718" y="438"/>
                    <a:pt x="718" y="438"/>
                  </a:cubicBezTo>
                  <a:cubicBezTo>
                    <a:pt x="727" y="458"/>
                    <a:pt x="747" y="472"/>
                    <a:pt x="770" y="472"/>
                  </a:cubicBezTo>
                  <a:cubicBezTo>
                    <a:pt x="802" y="472"/>
                    <a:pt x="828" y="446"/>
                    <a:pt x="828" y="414"/>
                  </a:cubicBezTo>
                  <a:cubicBezTo>
                    <a:pt x="828" y="382"/>
                    <a:pt x="802" y="357"/>
                    <a:pt x="770" y="357"/>
                  </a:cubicBezTo>
                  <a:close/>
                  <a:moveTo>
                    <a:pt x="414" y="616"/>
                  </a:moveTo>
                  <a:cubicBezTo>
                    <a:pt x="302" y="616"/>
                    <a:pt x="212" y="525"/>
                    <a:pt x="212" y="414"/>
                  </a:cubicBezTo>
                  <a:cubicBezTo>
                    <a:pt x="212" y="303"/>
                    <a:pt x="302" y="213"/>
                    <a:pt x="414" y="213"/>
                  </a:cubicBezTo>
                  <a:cubicBezTo>
                    <a:pt x="525" y="213"/>
                    <a:pt x="615" y="303"/>
                    <a:pt x="615" y="414"/>
                  </a:cubicBezTo>
                  <a:cubicBezTo>
                    <a:pt x="615" y="525"/>
                    <a:pt x="525" y="616"/>
                    <a:pt x="414" y="616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254000" prstMaterial="softEdge">
              <a:contourClr>
                <a:schemeClr val="tx1"/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66"/>
              <a:endParaRPr lang="en-GB" sz="1400" dirty="0">
                <a:solidFill>
                  <a:prstClr val="black"/>
                </a:solidFill>
              </a:endParaRPr>
            </a:p>
          </p:txBody>
        </p:sp>
        <p:sp>
          <p:nvSpPr>
            <p:cNvPr id="40" name="Freeform 9"/>
            <p:cNvSpPr>
              <a:spLocks noEditPoints="1"/>
            </p:cNvSpPr>
            <p:nvPr/>
          </p:nvSpPr>
          <p:spPr bwMode="auto">
            <a:xfrm rot="1800000">
              <a:off x="7551938" y="2573555"/>
              <a:ext cx="370332" cy="369028"/>
            </a:xfrm>
            <a:custGeom>
              <a:avLst/>
              <a:gdLst>
                <a:gd name="T0" fmla="*/ 770 w 828"/>
                <a:gd name="T1" fmla="*/ 357 h 825"/>
                <a:gd name="T2" fmla="*/ 718 w 828"/>
                <a:gd name="T3" fmla="*/ 390 h 825"/>
                <a:gd name="T4" fmla="*/ 662 w 828"/>
                <a:gd name="T5" fmla="*/ 390 h 825"/>
                <a:gd name="T6" fmla="*/ 606 w 828"/>
                <a:gd name="T7" fmla="*/ 255 h 825"/>
                <a:gd name="T8" fmla="*/ 646 w 828"/>
                <a:gd name="T9" fmla="*/ 215 h 825"/>
                <a:gd name="T10" fmla="*/ 706 w 828"/>
                <a:gd name="T11" fmla="*/ 202 h 825"/>
                <a:gd name="T12" fmla="*/ 706 w 828"/>
                <a:gd name="T13" fmla="*/ 121 h 825"/>
                <a:gd name="T14" fmla="*/ 625 w 828"/>
                <a:gd name="T15" fmla="*/ 121 h 825"/>
                <a:gd name="T16" fmla="*/ 612 w 828"/>
                <a:gd name="T17" fmla="*/ 181 h 825"/>
                <a:gd name="T18" fmla="*/ 572 w 828"/>
                <a:gd name="T19" fmla="*/ 221 h 825"/>
                <a:gd name="T20" fmla="*/ 438 w 828"/>
                <a:gd name="T21" fmla="*/ 166 h 825"/>
                <a:gd name="T22" fmla="*/ 438 w 828"/>
                <a:gd name="T23" fmla="*/ 110 h 825"/>
                <a:gd name="T24" fmla="*/ 471 w 828"/>
                <a:gd name="T25" fmla="*/ 58 h 825"/>
                <a:gd name="T26" fmla="*/ 414 w 828"/>
                <a:gd name="T27" fmla="*/ 0 h 825"/>
                <a:gd name="T28" fmla="*/ 356 w 828"/>
                <a:gd name="T29" fmla="*/ 58 h 825"/>
                <a:gd name="T30" fmla="*/ 390 w 828"/>
                <a:gd name="T31" fmla="*/ 110 h 825"/>
                <a:gd name="T32" fmla="*/ 390 w 828"/>
                <a:gd name="T33" fmla="*/ 166 h 825"/>
                <a:gd name="T34" fmla="*/ 258 w 828"/>
                <a:gd name="T35" fmla="*/ 219 h 825"/>
                <a:gd name="T36" fmla="*/ 221 w 828"/>
                <a:gd name="T37" fmla="*/ 182 h 825"/>
                <a:gd name="T38" fmla="*/ 208 w 828"/>
                <a:gd name="T39" fmla="*/ 121 h 825"/>
                <a:gd name="T40" fmla="*/ 127 w 828"/>
                <a:gd name="T41" fmla="*/ 121 h 825"/>
                <a:gd name="T42" fmla="*/ 127 w 828"/>
                <a:gd name="T43" fmla="*/ 202 h 825"/>
                <a:gd name="T44" fmla="*/ 187 w 828"/>
                <a:gd name="T45" fmla="*/ 216 h 825"/>
                <a:gd name="T46" fmla="*/ 223 w 828"/>
                <a:gd name="T47" fmla="*/ 253 h 825"/>
                <a:gd name="T48" fmla="*/ 165 w 828"/>
                <a:gd name="T49" fmla="*/ 391 h 825"/>
                <a:gd name="T50" fmla="*/ 110 w 828"/>
                <a:gd name="T51" fmla="*/ 391 h 825"/>
                <a:gd name="T52" fmla="*/ 58 w 828"/>
                <a:gd name="T53" fmla="*/ 357 h 825"/>
                <a:gd name="T54" fmla="*/ 0 w 828"/>
                <a:gd name="T55" fmla="*/ 415 h 825"/>
                <a:gd name="T56" fmla="*/ 58 w 828"/>
                <a:gd name="T57" fmla="*/ 472 h 825"/>
                <a:gd name="T58" fmla="*/ 110 w 828"/>
                <a:gd name="T59" fmla="*/ 439 h 825"/>
                <a:gd name="T60" fmla="*/ 165 w 828"/>
                <a:gd name="T61" fmla="*/ 439 h 825"/>
                <a:gd name="T62" fmla="*/ 224 w 828"/>
                <a:gd name="T63" fmla="*/ 577 h 825"/>
                <a:gd name="T64" fmla="*/ 188 w 828"/>
                <a:gd name="T65" fmla="*/ 614 h 825"/>
                <a:gd name="T66" fmla="*/ 127 w 828"/>
                <a:gd name="T67" fmla="*/ 627 h 825"/>
                <a:gd name="T68" fmla="*/ 127 w 828"/>
                <a:gd name="T69" fmla="*/ 708 h 825"/>
                <a:gd name="T70" fmla="*/ 208 w 828"/>
                <a:gd name="T71" fmla="*/ 708 h 825"/>
                <a:gd name="T72" fmla="*/ 222 w 828"/>
                <a:gd name="T73" fmla="*/ 647 h 825"/>
                <a:gd name="T74" fmla="*/ 259 w 828"/>
                <a:gd name="T75" fmla="*/ 610 h 825"/>
                <a:gd name="T76" fmla="*/ 390 w 828"/>
                <a:gd name="T77" fmla="*/ 663 h 825"/>
                <a:gd name="T78" fmla="*/ 390 w 828"/>
                <a:gd name="T79" fmla="*/ 715 h 825"/>
                <a:gd name="T80" fmla="*/ 357 w 828"/>
                <a:gd name="T81" fmla="*/ 767 h 825"/>
                <a:gd name="T82" fmla="*/ 414 w 828"/>
                <a:gd name="T83" fmla="*/ 825 h 825"/>
                <a:gd name="T84" fmla="*/ 472 w 828"/>
                <a:gd name="T85" fmla="*/ 767 h 825"/>
                <a:gd name="T86" fmla="*/ 438 w 828"/>
                <a:gd name="T87" fmla="*/ 715 h 825"/>
                <a:gd name="T88" fmla="*/ 438 w 828"/>
                <a:gd name="T89" fmla="*/ 663 h 825"/>
                <a:gd name="T90" fmla="*/ 572 w 828"/>
                <a:gd name="T91" fmla="*/ 607 h 825"/>
                <a:gd name="T92" fmla="*/ 612 w 828"/>
                <a:gd name="T93" fmla="*/ 647 h 825"/>
                <a:gd name="T94" fmla="*/ 625 w 828"/>
                <a:gd name="T95" fmla="*/ 708 h 825"/>
                <a:gd name="T96" fmla="*/ 706 w 828"/>
                <a:gd name="T97" fmla="*/ 708 h 825"/>
                <a:gd name="T98" fmla="*/ 706 w 828"/>
                <a:gd name="T99" fmla="*/ 627 h 825"/>
                <a:gd name="T100" fmla="*/ 646 w 828"/>
                <a:gd name="T101" fmla="*/ 614 h 825"/>
                <a:gd name="T102" fmla="*/ 606 w 828"/>
                <a:gd name="T103" fmla="*/ 574 h 825"/>
                <a:gd name="T104" fmla="*/ 662 w 828"/>
                <a:gd name="T105" fmla="*/ 438 h 825"/>
                <a:gd name="T106" fmla="*/ 718 w 828"/>
                <a:gd name="T107" fmla="*/ 438 h 825"/>
                <a:gd name="T108" fmla="*/ 770 w 828"/>
                <a:gd name="T109" fmla="*/ 472 h 825"/>
                <a:gd name="T110" fmla="*/ 828 w 828"/>
                <a:gd name="T111" fmla="*/ 414 h 825"/>
                <a:gd name="T112" fmla="*/ 770 w 828"/>
                <a:gd name="T113" fmla="*/ 357 h 825"/>
                <a:gd name="T114" fmla="*/ 414 w 828"/>
                <a:gd name="T115" fmla="*/ 616 h 825"/>
                <a:gd name="T116" fmla="*/ 212 w 828"/>
                <a:gd name="T117" fmla="*/ 414 h 825"/>
                <a:gd name="T118" fmla="*/ 414 w 828"/>
                <a:gd name="T119" fmla="*/ 213 h 825"/>
                <a:gd name="T120" fmla="*/ 615 w 828"/>
                <a:gd name="T121" fmla="*/ 414 h 825"/>
                <a:gd name="T122" fmla="*/ 414 w 828"/>
                <a:gd name="T123" fmla="*/ 616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8" h="825">
                  <a:moveTo>
                    <a:pt x="770" y="357"/>
                  </a:moveTo>
                  <a:cubicBezTo>
                    <a:pt x="747" y="357"/>
                    <a:pt x="727" y="370"/>
                    <a:pt x="718" y="390"/>
                  </a:cubicBezTo>
                  <a:cubicBezTo>
                    <a:pt x="662" y="390"/>
                    <a:pt x="662" y="390"/>
                    <a:pt x="662" y="390"/>
                  </a:cubicBezTo>
                  <a:cubicBezTo>
                    <a:pt x="657" y="339"/>
                    <a:pt x="637" y="293"/>
                    <a:pt x="606" y="255"/>
                  </a:cubicBezTo>
                  <a:cubicBezTo>
                    <a:pt x="646" y="215"/>
                    <a:pt x="646" y="215"/>
                    <a:pt x="646" y="215"/>
                  </a:cubicBezTo>
                  <a:cubicBezTo>
                    <a:pt x="666" y="223"/>
                    <a:pt x="690" y="219"/>
                    <a:pt x="706" y="202"/>
                  </a:cubicBezTo>
                  <a:cubicBezTo>
                    <a:pt x="729" y="180"/>
                    <a:pt x="729" y="143"/>
                    <a:pt x="706" y="121"/>
                  </a:cubicBezTo>
                  <a:cubicBezTo>
                    <a:pt x="684" y="98"/>
                    <a:pt x="647" y="98"/>
                    <a:pt x="625" y="121"/>
                  </a:cubicBezTo>
                  <a:cubicBezTo>
                    <a:pt x="609" y="137"/>
                    <a:pt x="604" y="161"/>
                    <a:pt x="612" y="181"/>
                  </a:cubicBezTo>
                  <a:cubicBezTo>
                    <a:pt x="572" y="221"/>
                    <a:pt x="572" y="221"/>
                    <a:pt x="572" y="221"/>
                  </a:cubicBezTo>
                  <a:cubicBezTo>
                    <a:pt x="535" y="191"/>
                    <a:pt x="488" y="171"/>
                    <a:pt x="438" y="166"/>
                  </a:cubicBezTo>
                  <a:cubicBezTo>
                    <a:pt x="438" y="110"/>
                    <a:pt x="438" y="110"/>
                    <a:pt x="438" y="110"/>
                  </a:cubicBezTo>
                  <a:cubicBezTo>
                    <a:pt x="457" y="101"/>
                    <a:pt x="471" y="81"/>
                    <a:pt x="471" y="58"/>
                  </a:cubicBezTo>
                  <a:cubicBezTo>
                    <a:pt x="471" y="26"/>
                    <a:pt x="445" y="0"/>
                    <a:pt x="414" y="0"/>
                  </a:cubicBezTo>
                  <a:cubicBezTo>
                    <a:pt x="382" y="0"/>
                    <a:pt x="356" y="26"/>
                    <a:pt x="356" y="58"/>
                  </a:cubicBezTo>
                  <a:cubicBezTo>
                    <a:pt x="356" y="81"/>
                    <a:pt x="370" y="101"/>
                    <a:pt x="390" y="110"/>
                  </a:cubicBezTo>
                  <a:cubicBezTo>
                    <a:pt x="390" y="166"/>
                    <a:pt x="390" y="166"/>
                    <a:pt x="390" y="166"/>
                  </a:cubicBezTo>
                  <a:cubicBezTo>
                    <a:pt x="340" y="170"/>
                    <a:pt x="295" y="190"/>
                    <a:pt x="258" y="219"/>
                  </a:cubicBezTo>
                  <a:cubicBezTo>
                    <a:pt x="221" y="182"/>
                    <a:pt x="221" y="182"/>
                    <a:pt x="221" y="182"/>
                  </a:cubicBezTo>
                  <a:cubicBezTo>
                    <a:pt x="229" y="162"/>
                    <a:pt x="225" y="137"/>
                    <a:pt x="208" y="121"/>
                  </a:cubicBezTo>
                  <a:cubicBezTo>
                    <a:pt x="186" y="98"/>
                    <a:pt x="149" y="98"/>
                    <a:pt x="127" y="121"/>
                  </a:cubicBezTo>
                  <a:cubicBezTo>
                    <a:pt x="105" y="143"/>
                    <a:pt x="105" y="180"/>
                    <a:pt x="127" y="202"/>
                  </a:cubicBezTo>
                  <a:cubicBezTo>
                    <a:pt x="143" y="218"/>
                    <a:pt x="166" y="223"/>
                    <a:pt x="187" y="216"/>
                  </a:cubicBezTo>
                  <a:cubicBezTo>
                    <a:pt x="223" y="253"/>
                    <a:pt x="223" y="253"/>
                    <a:pt x="223" y="253"/>
                  </a:cubicBezTo>
                  <a:cubicBezTo>
                    <a:pt x="191" y="291"/>
                    <a:pt x="170" y="338"/>
                    <a:pt x="165" y="391"/>
                  </a:cubicBezTo>
                  <a:cubicBezTo>
                    <a:pt x="110" y="391"/>
                    <a:pt x="110" y="391"/>
                    <a:pt x="110" y="391"/>
                  </a:cubicBezTo>
                  <a:cubicBezTo>
                    <a:pt x="101" y="371"/>
                    <a:pt x="81" y="357"/>
                    <a:pt x="58" y="357"/>
                  </a:cubicBezTo>
                  <a:cubicBezTo>
                    <a:pt x="26" y="357"/>
                    <a:pt x="0" y="383"/>
                    <a:pt x="0" y="415"/>
                  </a:cubicBezTo>
                  <a:cubicBezTo>
                    <a:pt x="0" y="446"/>
                    <a:pt x="26" y="472"/>
                    <a:pt x="58" y="472"/>
                  </a:cubicBezTo>
                  <a:cubicBezTo>
                    <a:pt x="81" y="472"/>
                    <a:pt x="101" y="458"/>
                    <a:pt x="110" y="439"/>
                  </a:cubicBezTo>
                  <a:cubicBezTo>
                    <a:pt x="165" y="439"/>
                    <a:pt x="165" y="439"/>
                    <a:pt x="165" y="439"/>
                  </a:cubicBezTo>
                  <a:cubicBezTo>
                    <a:pt x="170" y="491"/>
                    <a:pt x="192" y="539"/>
                    <a:pt x="224" y="577"/>
                  </a:cubicBezTo>
                  <a:cubicBezTo>
                    <a:pt x="188" y="614"/>
                    <a:pt x="188" y="614"/>
                    <a:pt x="188" y="614"/>
                  </a:cubicBezTo>
                  <a:cubicBezTo>
                    <a:pt x="167" y="606"/>
                    <a:pt x="143" y="610"/>
                    <a:pt x="127" y="627"/>
                  </a:cubicBezTo>
                  <a:cubicBezTo>
                    <a:pt x="105" y="649"/>
                    <a:pt x="105" y="686"/>
                    <a:pt x="127" y="708"/>
                  </a:cubicBezTo>
                  <a:cubicBezTo>
                    <a:pt x="149" y="731"/>
                    <a:pt x="186" y="731"/>
                    <a:pt x="208" y="708"/>
                  </a:cubicBezTo>
                  <a:cubicBezTo>
                    <a:pt x="225" y="692"/>
                    <a:pt x="229" y="668"/>
                    <a:pt x="222" y="647"/>
                  </a:cubicBezTo>
                  <a:cubicBezTo>
                    <a:pt x="259" y="610"/>
                    <a:pt x="259" y="610"/>
                    <a:pt x="259" y="610"/>
                  </a:cubicBezTo>
                  <a:cubicBezTo>
                    <a:pt x="296" y="639"/>
                    <a:pt x="341" y="658"/>
                    <a:pt x="390" y="663"/>
                  </a:cubicBezTo>
                  <a:cubicBezTo>
                    <a:pt x="390" y="715"/>
                    <a:pt x="390" y="715"/>
                    <a:pt x="390" y="715"/>
                  </a:cubicBezTo>
                  <a:cubicBezTo>
                    <a:pt x="371" y="724"/>
                    <a:pt x="357" y="744"/>
                    <a:pt x="357" y="767"/>
                  </a:cubicBezTo>
                  <a:cubicBezTo>
                    <a:pt x="357" y="799"/>
                    <a:pt x="383" y="825"/>
                    <a:pt x="414" y="825"/>
                  </a:cubicBezTo>
                  <a:cubicBezTo>
                    <a:pt x="446" y="825"/>
                    <a:pt x="472" y="799"/>
                    <a:pt x="472" y="767"/>
                  </a:cubicBezTo>
                  <a:cubicBezTo>
                    <a:pt x="472" y="744"/>
                    <a:pt x="458" y="724"/>
                    <a:pt x="438" y="715"/>
                  </a:cubicBezTo>
                  <a:cubicBezTo>
                    <a:pt x="438" y="663"/>
                    <a:pt x="438" y="663"/>
                    <a:pt x="438" y="663"/>
                  </a:cubicBezTo>
                  <a:cubicBezTo>
                    <a:pt x="489" y="658"/>
                    <a:pt x="534" y="638"/>
                    <a:pt x="572" y="607"/>
                  </a:cubicBezTo>
                  <a:cubicBezTo>
                    <a:pt x="612" y="647"/>
                    <a:pt x="612" y="647"/>
                    <a:pt x="612" y="647"/>
                  </a:cubicBezTo>
                  <a:cubicBezTo>
                    <a:pt x="604" y="668"/>
                    <a:pt x="609" y="692"/>
                    <a:pt x="625" y="708"/>
                  </a:cubicBezTo>
                  <a:cubicBezTo>
                    <a:pt x="647" y="731"/>
                    <a:pt x="684" y="731"/>
                    <a:pt x="706" y="708"/>
                  </a:cubicBezTo>
                  <a:cubicBezTo>
                    <a:pt x="729" y="686"/>
                    <a:pt x="729" y="649"/>
                    <a:pt x="706" y="627"/>
                  </a:cubicBezTo>
                  <a:cubicBezTo>
                    <a:pt x="690" y="610"/>
                    <a:pt x="666" y="606"/>
                    <a:pt x="646" y="614"/>
                  </a:cubicBezTo>
                  <a:cubicBezTo>
                    <a:pt x="606" y="574"/>
                    <a:pt x="606" y="574"/>
                    <a:pt x="606" y="574"/>
                  </a:cubicBezTo>
                  <a:cubicBezTo>
                    <a:pt x="637" y="536"/>
                    <a:pt x="657" y="489"/>
                    <a:pt x="662" y="438"/>
                  </a:cubicBezTo>
                  <a:cubicBezTo>
                    <a:pt x="718" y="438"/>
                    <a:pt x="718" y="438"/>
                    <a:pt x="718" y="438"/>
                  </a:cubicBezTo>
                  <a:cubicBezTo>
                    <a:pt x="727" y="458"/>
                    <a:pt x="747" y="472"/>
                    <a:pt x="770" y="472"/>
                  </a:cubicBezTo>
                  <a:cubicBezTo>
                    <a:pt x="802" y="472"/>
                    <a:pt x="828" y="446"/>
                    <a:pt x="828" y="414"/>
                  </a:cubicBezTo>
                  <a:cubicBezTo>
                    <a:pt x="828" y="382"/>
                    <a:pt x="802" y="357"/>
                    <a:pt x="770" y="357"/>
                  </a:cubicBezTo>
                  <a:close/>
                  <a:moveTo>
                    <a:pt x="414" y="616"/>
                  </a:moveTo>
                  <a:cubicBezTo>
                    <a:pt x="302" y="616"/>
                    <a:pt x="212" y="525"/>
                    <a:pt x="212" y="414"/>
                  </a:cubicBezTo>
                  <a:cubicBezTo>
                    <a:pt x="212" y="303"/>
                    <a:pt x="302" y="213"/>
                    <a:pt x="414" y="213"/>
                  </a:cubicBezTo>
                  <a:cubicBezTo>
                    <a:pt x="525" y="213"/>
                    <a:pt x="615" y="303"/>
                    <a:pt x="615" y="414"/>
                  </a:cubicBezTo>
                  <a:cubicBezTo>
                    <a:pt x="615" y="525"/>
                    <a:pt x="525" y="616"/>
                    <a:pt x="414" y="616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254000" prstMaterial="softEdge">
              <a:contourClr>
                <a:schemeClr val="tx1"/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66"/>
              <a:endParaRPr lang="en-GB" sz="1400" dirty="0">
                <a:solidFill>
                  <a:prstClr val="black"/>
                </a:solidFill>
              </a:endParaRPr>
            </a:p>
          </p:txBody>
        </p:sp>
        <p:sp>
          <p:nvSpPr>
            <p:cNvPr id="41" name="Freeform 9"/>
            <p:cNvSpPr>
              <a:spLocks noEditPoints="1"/>
            </p:cNvSpPr>
            <p:nvPr/>
          </p:nvSpPr>
          <p:spPr bwMode="auto">
            <a:xfrm rot="1800000">
              <a:off x="7060566" y="2242351"/>
              <a:ext cx="285062" cy="284058"/>
            </a:xfrm>
            <a:custGeom>
              <a:avLst/>
              <a:gdLst>
                <a:gd name="T0" fmla="*/ 770 w 828"/>
                <a:gd name="T1" fmla="*/ 357 h 825"/>
                <a:gd name="T2" fmla="*/ 718 w 828"/>
                <a:gd name="T3" fmla="*/ 390 h 825"/>
                <a:gd name="T4" fmla="*/ 662 w 828"/>
                <a:gd name="T5" fmla="*/ 390 h 825"/>
                <a:gd name="T6" fmla="*/ 606 w 828"/>
                <a:gd name="T7" fmla="*/ 255 h 825"/>
                <a:gd name="T8" fmla="*/ 646 w 828"/>
                <a:gd name="T9" fmla="*/ 215 h 825"/>
                <a:gd name="T10" fmla="*/ 706 w 828"/>
                <a:gd name="T11" fmla="*/ 202 h 825"/>
                <a:gd name="T12" fmla="*/ 706 w 828"/>
                <a:gd name="T13" fmla="*/ 121 h 825"/>
                <a:gd name="T14" fmla="*/ 625 w 828"/>
                <a:gd name="T15" fmla="*/ 121 h 825"/>
                <a:gd name="T16" fmla="*/ 612 w 828"/>
                <a:gd name="T17" fmla="*/ 181 h 825"/>
                <a:gd name="T18" fmla="*/ 572 w 828"/>
                <a:gd name="T19" fmla="*/ 221 h 825"/>
                <a:gd name="T20" fmla="*/ 438 w 828"/>
                <a:gd name="T21" fmla="*/ 166 h 825"/>
                <a:gd name="T22" fmla="*/ 438 w 828"/>
                <a:gd name="T23" fmla="*/ 110 h 825"/>
                <a:gd name="T24" fmla="*/ 471 w 828"/>
                <a:gd name="T25" fmla="*/ 58 h 825"/>
                <a:gd name="T26" fmla="*/ 414 w 828"/>
                <a:gd name="T27" fmla="*/ 0 h 825"/>
                <a:gd name="T28" fmla="*/ 356 w 828"/>
                <a:gd name="T29" fmla="*/ 58 h 825"/>
                <a:gd name="T30" fmla="*/ 390 w 828"/>
                <a:gd name="T31" fmla="*/ 110 h 825"/>
                <a:gd name="T32" fmla="*/ 390 w 828"/>
                <a:gd name="T33" fmla="*/ 166 h 825"/>
                <a:gd name="T34" fmla="*/ 258 w 828"/>
                <a:gd name="T35" fmla="*/ 219 h 825"/>
                <a:gd name="T36" fmla="*/ 221 w 828"/>
                <a:gd name="T37" fmla="*/ 182 h 825"/>
                <a:gd name="T38" fmla="*/ 208 w 828"/>
                <a:gd name="T39" fmla="*/ 121 h 825"/>
                <a:gd name="T40" fmla="*/ 127 w 828"/>
                <a:gd name="T41" fmla="*/ 121 h 825"/>
                <a:gd name="T42" fmla="*/ 127 w 828"/>
                <a:gd name="T43" fmla="*/ 202 h 825"/>
                <a:gd name="T44" fmla="*/ 187 w 828"/>
                <a:gd name="T45" fmla="*/ 216 h 825"/>
                <a:gd name="T46" fmla="*/ 223 w 828"/>
                <a:gd name="T47" fmla="*/ 253 h 825"/>
                <a:gd name="T48" fmla="*/ 165 w 828"/>
                <a:gd name="T49" fmla="*/ 391 h 825"/>
                <a:gd name="T50" fmla="*/ 110 w 828"/>
                <a:gd name="T51" fmla="*/ 391 h 825"/>
                <a:gd name="T52" fmla="*/ 58 w 828"/>
                <a:gd name="T53" fmla="*/ 357 h 825"/>
                <a:gd name="T54" fmla="*/ 0 w 828"/>
                <a:gd name="T55" fmla="*/ 415 h 825"/>
                <a:gd name="T56" fmla="*/ 58 w 828"/>
                <a:gd name="T57" fmla="*/ 472 h 825"/>
                <a:gd name="T58" fmla="*/ 110 w 828"/>
                <a:gd name="T59" fmla="*/ 439 h 825"/>
                <a:gd name="T60" fmla="*/ 165 w 828"/>
                <a:gd name="T61" fmla="*/ 439 h 825"/>
                <a:gd name="T62" fmla="*/ 224 w 828"/>
                <a:gd name="T63" fmla="*/ 577 h 825"/>
                <a:gd name="T64" fmla="*/ 188 w 828"/>
                <a:gd name="T65" fmla="*/ 614 h 825"/>
                <a:gd name="T66" fmla="*/ 127 w 828"/>
                <a:gd name="T67" fmla="*/ 627 h 825"/>
                <a:gd name="T68" fmla="*/ 127 w 828"/>
                <a:gd name="T69" fmla="*/ 708 h 825"/>
                <a:gd name="T70" fmla="*/ 208 w 828"/>
                <a:gd name="T71" fmla="*/ 708 h 825"/>
                <a:gd name="T72" fmla="*/ 222 w 828"/>
                <a:gd name="T73" fmla="*/ 647 h 825"/>
                <a:gd name="T74" fmla="*/ 259 w 828"/>
                <a:gd name="T75" fmla="*/ 610 h 825"/>
                <a:gd name="T76" fmla="*/ 390 w 828"/>
                <a:gd name="T77" fmla="*/ 663 h 825"/>
                <a:gd name="T78" fmla="*/ 390 w 828"/>
                <a:gd name="T79" fmla="*/ 715 h 825"/>
                <a:gd name="T80" fmla="*/ 357 w 828"/>
                <a:gd name="T81" fmla="*/ 767 h 825"/>
                <a:gd name="T82" fmla="*/ 414 w 828"/>
                <a:gd name="T83" fmla="*/ 825 h 825"/>
                <a:gd name="T84" fmla="*/ 472 w 828"/>
                <a:gd name="T85" fmla="*/ 767 h 825"/>
                <a:gd name="T86" fmla="*/ 438 w 828"/>
                <a:gd name="T87" fmla="*/ 715 h 825"/>
                <a:gd name="T88" fmla="*/ 438 w 828"/>
                <a:gd name="T89" fmla="*/ 663 h 825"/>
                <a:gd name="T90" fmla="*/ 572 w 828"/>
                <a:gd name="T91" fmla="*/ 607 h 825"/>
                <a:gd name="T92" fmla="*/ 612 w 828"/>
                <a:gd name="T93" fmla="*/ 647 h 825"/>
                <a:gd name="T94" fmla="*/ 625 w 828"/>
                <a:gd name="T95" fmla="*/ 708 h 825"/>
                <a:gd name="T96" fmla="*/ 706 w 828"/>
                <a:gd name="T97" fmla="*/ 708 h 825"/>
                <a:gd name="T98" fmla="*/ 706 w 828"/>
                <a:gd name="T99" fmla="*/ 627 h 825"/>
                <a:gd name="T100" fmla="*/ 646 w 828"/>
                <a:gd name="T101" fmla="*/ 614 h 825"/>
                <a:gd name="T102" fmla="*/ 606 w 828"/>
                <a:gd name="T103" fmla="*/ 574 h 825"/>
                <a:gd name="T104" fmla="*/ 662 w 828"/>
                <a:gd name="T105" fmla="*/ 438 h 825"/>
                <a:gd name="T106" fmla="*/ 718 w 828"/>
                <a:gd name="T107" fmla="*/ 438 h 825"/>
                <a:gd name="T108" fmla="*/ 770 w 828"/>
                <a:gd name="T109" fmla="*/ 472 h 825"/>
                <a:gd name="T110" fmla="*/ 828 w 828"/>
                <a:gd name="T111" fmla="*/ 414 h 825"/>
                <a:gd name="T112" fmla="*/ 770 w 828"/>
                <a:gd name="T113" fmla="*/ 357 h 825"/>
                <a:gd name="T114" fmla="*/ 414 w 828"/>
                <a:gd name="T115" fmla="*/ 616 h 825"/>
                <a:gd name="T116" fmla="*/ 212 w 828"/>
                <a:gd name="T117" fmla="*/ 414 h 825"/>
                <a:gd name="T118" fmla="*/ 414 w 828"/>
                <a:gd name="T119" fmla="*/ 213 h 825"/>
                <a:gd name="T120" fmla="*/ 615 w 828"/>
                <a:gd name="T121" fmla="*/ 414 h 825"/>
                <a:gd name="T122" fmla="*/ 414 w 828"/>
                <a:gd name="T123" fmla="*/ 616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8" h="825">
                  <a:moveTo>
                    <a:pt x="770" y="357"/>
                  </a:moveTo>
                  <a:cubicBezTo>
                    <a:pt x="747" y="357"/>
                    <a:pt x="727" y="370"/>
                    <a:pt x="718" y="390"/>
                  </a:cubicBezTo>
                  <a:cubicBezTo>
                    <a:pt x="662" y="390"/>
                    <a:pt x="662" y="390"/>
                    <a:pt x="662" y="390"/>
                  </a:cubicBezTo>
                  <a:cubicBezTo>
                    <a:pt x="657" y="339"/>
                    <a:pt x="637" y="293"/>
                    <a:pt x="606" y="255"/>
                  </a:cubicBezTo>
                  <a:cubicBezTo>
                    <a:pt x="646" y="215"/>
                    <a:pt x="646" y="215"/>
                    <a:pt x="646" y="215"/>
                  </a:cubicBezTo>
                  <a:cubicBezTo>
                    <a:pt x="666" y="223"/>
                    <a:pt x="690" y="219"/>
                    <a:pt x="706" y="202"/>
                  </a:cubicBezTo>
                  <a:cubicBezTo>
                    <a:pt x="729" y="180"/>
                    <a:pt x="729" y="143"/>
                    <a:pt x="706" y="121"/>
                  </a:cubicBezTo>
                  <a:cubicBezTo>
                    <a:pt x="684" y="98"/>
                    <a:pt x="647" y="98"/>
                    <a:pt x="625" y="121"/>
                  </a:cubicBezTo>
                  <a:cubicBezTo>
                    <a:pt x="609" y="137"/>
                    <a:pt x="604" y="161"/>
                    <a:pt x="612" y="181"/>
                  </a:cubicBezTo>
                  <a:cubicBezTo>
                    <a:pt x="572" y="221"/>
                    <a:pt x="572" y="221"/>
                    <a:pt x="572" y="221"/>
                  </a:cubicBezTo>
                  <a:cubicBezTo>
                    <a:pt x="535" y="191"/>
                    <a:pt x="488" y="171"/>
                    <a:pt x="438" y="166"/>
                  </a:cubicBezTo>
                  <a:cubicBezTo>
                    <a:pt x="438" y="110"/>
                    <a:pt x="438" y="110"/>
                    <a:pt x="438" y="110"/>
                  </a:cubicBezTo>
                  <a:cubicBezTo>
                    <a:pt x="457" y="101"/>
                    <a:pt x="471" y="81"/>
                    <a:pt x="471" y="58"/>
                  </a:cubicBezTo>
                  <a:cubicBezTo>
                    <a:pt x="471" y="26"/>
                    <a:pt x="445" y="0"/>
                    <a:pt x="414" y="0"/>
                  </a:cubicBezTo>
                  <a:cubicBezTo>
                    <a:pt x="382" y="0"/>
                    <a:pt x="356" y="26"/>
                    <a:pt x="356" y="58"/>
                  </a:cubicBezTo>
                  <a:cubicBezTo>
                    <a:pt x="356" y="81"/>
                    <a:pt x="370" y="101"/>
                    <a:pt x="390" y="110"/>
                  </a:cubicBezTo>
                  <a:cubicBezTo>
                    <a:pt x="390" y="166"/>
                    <a:pt x="390" y="166"/>
                    <a:pt x="390" y="166"/>
                  </a:cubicBezTo>
                  <a:cubicBezTo>
                    <a:pt x="340" y="170"/>
                    <a:pt x="295" y="190"/>
                    <a:pt x="258" y="219"/>
                  </a:cubicBezTo>
                  <a:cubicBezTo>
                    <a:pt x="221" y="182"/>
                    <a:pt x="221" y="182"/>
                    <a:pt x="221" y="182"/>
                  </a:cubicBezTo>
                  <a:cubicBezTo>
                    <a:pt x="229" y="162"/>
                    <a:pt x="225" y="137"/>
                    <a:pt x="208" y="121"/>
                  </a:cubicBezTo>
                  <a:cubicBezTo>
                    <a:pt x="186" y="98"/>
                    <a:pt x="149" y="98"/>
                    <a:pt x="127" y="121"/>
                  </a:cubicBezTo>
                  <a:cubicBezTo>
                    <a:pt x="105" y="143"/>
                    <a:pt x="105" y="180"/>
                    <a:pt x="127" y="202"/>
                  </a:cubicBezTo>
                  <a:cubicBezTo>
                    <a:pt x="143" y="218"/>
                    <a:pt x="166" y="223"/>
                    <a:pt x="187" y="216"/>
                  </a:cubicBezTo>
                  <a:cubicBezTo>
                    <a:pt x="223" y="253"/>
                    <a:pt x="223" y="253"/>
                    <a:pt x="223" y="253"/>
                  </a:cubicBezTo>
                  <a:cubicBezTo>
                    <a:pt x="191" y="291"/>
                    <a:pt x="170" y="338"/>
                    <a:pt x="165" y="391"/>
                  </a:cubicBezTo>
                  <a:cubicBezTo>
                    <a:pt x="110" y="391"/>
                    <a:pt x="110" y="391"/>
                    <a:pt x="110" y="391"/>
                  </a:cubicBezTo>
                  <a:cubicBezTo>
                    <a:pt x="101" y="371"/>
                    <a:pt x="81" y="357"/>
                    <a:pt x="58" y="357"/>
                  </a:cubicBezTo>
                  <a:cubicBezTo>
                    <a:pt x="26" y="357"/>
                    <a:pt x="0" y="383"/>
                    <a:pt x="0" y="415"/>
                  </a:cubicBezTo>
                  <a:cubicBezTo>
                    <a:pt x="0" y="446"/>
                    <a:pt x="26" y="472"/>
                    <a:pt x="58" y="472"/>
                  </a:cubicBezTo>
                  <a:cubicBezTo>
                    <a:pt x="81" y="472"/>
                    <a:pt x="101" y="458"/>
                    <a:pt x="110" y="439"/>
                  </a:cubicBezTo>
                  <a:cubicBezTo>
                    <a:pt x="165" y="439"/>
                    <a:pt x="165" y="439"/>
                    <a:pt x="165" y="439"/>
                  </a:cubicBezTo>
                  <a:cubicBezTo>
                    <a:pt x="170" y="491"/>
                    <a:pt x="192" y="539"/>
                    <a:pt x="224" y="577"/>
                  </a:cubicBezTo>
                  <a:cubicBezTo>
                    <a:pt x="188" y="614"/>
                    <a:pt x="188" y="614"/>
                    <a:pt x="188" y="614"/>
                  </a:cubicBezTo>
                  <a:cubicBezTo>
                    <a:pt x="167" y="606"/>
                    <a:pt x="143" y="610"/>
                    <a:pt x="127" y="627"/>
                  </a:cubicBezTo>
                  <a:cubicBezTo>
                    <a:pt x="105" y="649"/>
                    <a:pt x="105" y="686"/>
                    <a:pt x="127" y="708"/>
                  </a:cubicBezTo>
                  <a:cubicBezTo>
                    <a:pt x="149" y="731"/>
                    <a:pt x="186" y="731"/>
                    <a:pt x="208" y="708"/>
                  </a:cubicBezTo>
                  <a:cubicBezTo>
                    <a:pt x="225" y="692"/>
                    <a:pt x="229" y="668"/>
                    <a:pt x="222" y="647"/>
                  </a:cubicBezTo>
                  <a:cubicBezTo>
                    <a:pt x="259" y="610"/>
                    <a:pt x="259" y="610"/>
                    <a:pt x="259" y="610"/>
                  </a:cubicBezTo>
                  <a:cubicBezTo>
                    <a:pt x="296" y="639"/>
                    <a:pt x="341" y="658"/>
                    <a:pt x="390" y="663"/>
                  </a:cubicBezTo>
                  <a:cubicBezTo>
                    <a:pt x="390" y="715"/>
                    <a:pt x="390" y="715"/>
                    <a:pt x="390" y="715"/>
                  </a:cubicBezTo>
                  <a:cubicBezTo>
                    <a:pt x="371" y="724"/>
                    <a:pt x="357" y="744"/>
                    <a:pt x="357" y="767"/>
                  </a:cubicBezTo>
                  <a:cubicBezTo>
                    <a:pt x="357" y="799"/>
                    <a:pt x="383" y="825"/>
                    <a:pt x="414" y="825"/>
                  </a:cubicBezTo>
                  <a:cubicBezTo>
                    <a:pt x="446" y="825"/>
                    <a:pt x="472" y="799"/>
                    <a:pt x="472" y="767"/>
                  </a:cubicBezTo>
                  <a:cubicBezTo>
                    <a:pt x="472" y="744"/>
                    <a:pt x="458" y="724"/>
                    <a:pt x="438" y="715"/>
                  </a:cubicBezTo>
                  <a:cubicBezTo>
                    <a:pt x="438" y="663"/>
                    <a:pt x="438" y="663"/>
                    <a:pt x="438" y="663"/>
                  </a:cubicBezTo>
                  <a:cubicBezTo>
                    <a:pt x="489" y="658"/>
                    <a:pt x="534" y="638"/>
                    <a:pt x="572" y="607"/>
                  </a:cubicBezTo>
                  <a:cubicBezTo>
                    <a:pt x="612" y="647"/>
                    <a:pt x="612" y="647"/>
                    <a:pt x="612" y="647"/>
                  </a:cubicBezTo>
                  <a:cubicBezTo>
                    <a:pt x="604" y="668"/>
                    <a:pt x="609" y="692"/>
                    <a:pt x="625" y="708"/>
                  </a:cubicBezTo>
                  <a:cubicBezTo>
                    <a:pt x="647" y="731"/>
                    <a:pt x="684" y="731"/>
                    <a:pt x="706" y="708"/>
                  </a:cubicBezTo>
                  <a:cubicBezTo>
                    <a:pt x="729" y="686"/>
                    <a:pt x="729" y="649"/>
                    <a:pt x="706" y="627"/>
                  </a:cubicBezTo>
                  <a:cubicBezTo>
                    <a:pt x="690" y="610"/>
                    <a:pt x="666" y="606"/>
                    <a:pt x="646" y="614"/>
                  </a:cubicBezTo>
                  <a:cubicBezTo>
                    <a:pt x="606" y="574"/>
                    <a:pt x="606" y="574"/>
                    <a:pt x="606" y="574"/>
                  </a:cubicBezTo>
                  <a:cubicBezTo>
                    <a:pt x="637" y="536"/>
                    <a:pt x="657" y="489"/>
                    <a:pt x="662" y="438"/>
                  </a:cubicBezTo>
                  <a:cubicBezTo>
                    <a:pt x="718" y="438"/>
                    <a:pt x="718" y="438"/>
                    <a:pt x="718" y="438"/>
                  </a:cubicBezTo>
                  <a:cubicBezTo>
                    <a:pt x="727" y="458"/>
                    <a:pt x="747" y="472"/>
                    <a:pt x="770" y="472"/>
                  </a:cubicBezTo>
                  <a:cubicBezTo>
                    <a:pt x="802" y="472"/>
                    <a:pt x="828" y="446"/>
                    <a:pt x="828" y="414"/>
                  </a:cubicBezTo>
                  <a:cubicBezTo>
                    <a:pt x="828" y="382"/>
                    <a:pt x="802" y="357"/>
                    <a:pt x="770" y="357"/>
                  </a:cubicBezTo>
                  <a:close/>
                  <a:moveTo>
                    <a:pt x="414" y="616"/>
                  </a:moveTo>
                  <a:cubicBezTo>
                    <a:pt x="302" y="616"/>
                    <a:pt x="212" y="525"/>
                    <a:pt x="212" y="414"/>
                  </a:cubicBezTo>
                  <a:cubicBezTo>
                    <a:pt x="212" y="303"/>
                    <a:pt x="302" y="213"/>
                    <a:pt x="414" y="213"/>
                  </a:cubicBezTo>
                  <a:cubicBezTo>
                    <a:pt x="525" y="213"/>
                    <a:pt x="615" y="303"/>
                    <a:pt x="615" y="414"/>
                  </a:cubicBezTo>
                  <a:cubicBezTo>
                    <a:pt x="615" y="525"/>
                    <a:pt x="525" y="616"/>
                    <a:pt x="414" y="616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254000" prstMaterial="softEdge">
              <a:contourClr>
                <a:schemeClr val="tx1"/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66"/>
              <a:endParaRPr lang="en-GB" sz="1400" dirty="0">
                <a:solidFill>
                  <a:prstClr val="black"/>
                </a:solidFill>
              </a:endParaRPr>
            </a:p>
          </p:txBody>
        </p:sp>
        <p:sp>
          <p:nvSpPr>
            <p:cNvPr id="43" name="Freeform 9"/>
            <p:cNvSpPr>
              <a:spLocks noEditPoints="1"/>
            </p:cNvSpPr>
            <p:nvPr/>
          </p:nvSpPr>
          <p:spPr bwMode="auto">
            <a:xfrm rot="1800000">
              <a:off x="7348070" y="2345824"/>
              <a:ext cx="310831" cy="309736"/>
            </a:xfrm>
            <a:custGeom>
              <a:avLst/>
              <a:gdLst>
                <a:gd name="T0" fmla="*/ 770 w 828"/>
                <a:gd name="T1" fmla="*/ 357 h 825"/>
                <a:gd name="T2" fmla="*/ 718 w 828"/>
                <a:gd name="T3" fmla="*/ 390 h 825"/>
                <a:gd name="T4" fmla="*/ 662 w 828"/>
                <a:gd name="T5" fmla="*/ 390 h 825"/>
                <a:gd name="T6" fmla="*/ 606 w 828"/>
                <a:gd name="T7" fmla="*/ 255 h 825"/>
                <a:gd name="T8" fmla="*/ 646 w 828"/>
                <a:gd name="T9" fmla="*/ 215 h 825"/>
                <a:gd name="T10" fmla="*/ 706 w 828"/>
                <a:gd name="T11" fmla="*/ 202 h 825"/>
                <a:gd name="T12" fmla="*/ 706 w 828"/>
                <a:gd name="T13" fmla="*/ 121 h 825"/>
                <a:gd name="T14" fmla="*/ 625 w 828"/>
                <a:gd name="T15" fmla="*/ 121 h 825"/>
                <a:gd name="T16" fmla="*/ 612 w 828"/>
                <a:gd name="T17" fmla="*/ 181 h 825"/>
                <a:gd name="T18" fmla="*/ 572 w 828"/>
                <a:gd name="T19" fmla="*/ 221 h 825"/>
                <a:gd name="T20" fmla="*/ 438 w 828"/>
                <a:gd name="T21" fmla="*/ 166 h 825"/>
                <a:gd name="T22" fmla="*/ 438 w 828"/>
                <a:gd name="T23" fmla="*/ 110 h 825"/>
                <a:gd name="T24" fmla="*/ 471 w 828"/>
                <a:gd name="T25" fmla="*/ 58 h 825"/>
                <a:gd name="T26" fmla="*/ 414 w 828"/>
                <a:gd name="T27" fmla="*/ 0 h 825"/>
                <a:gd name="T28" fmla="*/ 356 w 828"/>
                <a:gd name="T29" fmla="*/ 58 h 825"/>
                <a:gd name="T30" fmla="*/ 390 w 828"/>
                <a:gd name="T31" fmla="*/ 110 h 825"/>
                <a:gd name="T32" fmla="*/ 390 w 828"/>
                <a:gd name="T33" fmla="*/ 166 h 825"/>
                <a:gd name="T34" fmla="*/ 258 w 828"/>
                <a:gd name="T35" fmla="*/ 219 h 825"/>
                <a:gd name="T36" fmla="*/ 221 w 828"/>
                <a:gd name="T37" fmla="*/ 182 h 825"/>
                <a:gd name="T38" fmla="*/ 208 w 828"/>
                <a:gd name="T39" fmla="*/ 121 h 825"/>
                <a:gd name="T40" fmla="*/ 127 w 828"/>
                <a:gd name="T41" fmla="*/ 121 h 825"/>
                <a:gd name="T42" fmla="*/ 127 w 828"/>
                <a:gd name="T43" fmla="*/ 202 h 825"/>
                <a:gd name="T44" fmla="*/ 187 w 828"/>
                <a:gd name="T45" fmla="*/ 216 h 825"/>
                <a:gd name="T46" fmla="*/ 223 w 828"/>
                <a:gd name="T47" fmla="*/ 253 h 825"/>
                <a:gd name="T48" fmla="*/ 165 w 828"/>
                <a:gd name="T49" fmla="*/ 391 h 825"/>
                <a:gd name="T50" fmla="*/ 110 w 828"/>
                <a:gd name="T51" fmla="*/ 391 h 825"/>
                <a:gd name="T52" fmla="*/ 58 w 828"/>
                <a:gd name="T53" fmla="*/ 357 h 825"/>
                <a:gd name="T54" fmla="*/ 0 w 828"/>
                <a:gd name="T55" fmla="*/ 415 h 825"/>
                <a:gd name="T56" fmla="*/ 58 w 828"/>
                <a:gd name="T57" fmla="*/ 472 h 825"/>
                <a:gd name="T58" fmla="*/ 110 w 828"/>
                <a:gd name="T59" fmla="*/ 439 h 825"/>
                <a:gd name="T60" fmla="*/ 165 w 828"/>
                <a:gd name="T61" fmla="*/ 439 h 825"/>
                <a:gd name="T62" fmla="*/ 224 w 828"/>
                <a:gd name="T63" fmla="*/ 577 h 825"/>
                <a:gd name="T64" fmla="*/ 188 w 828"/>
                <a:gd name="T65" fmla="*/ 614 h 825"/>
                <a:gd name="T66" fmla="*/ 127 w 828"/>
                <a:gd name="T67" fmla="*/ 627 h 825"/>
                <a:gd name="T68" fmla="*/ 127 w 828"/>
                <a:gd name="T69" fmla="*/ 708 h 825"/>
                <a:gd name="T70" fmla="*/ 208 w 828"/>
                <a:gd name="T71" fmla="*/ 708 h 825"/>
                <a:gd name="T72" fmla="*/ 222 w 828"/>
                <a:gd name="T73" fmla="*/ 647 h 825"/>
                <a:gd name="T74" fmla="*/ 259 w 828"/>
                <a:gd name="T75" fmla="*/ 610 h 825"/>
                <a:gd name="T76" fmla="*/ 390 w 828"/>
                <a:gd name="T77" fmla="*/ 663 h 825"/>
                <a:gd name="T78" fmla="*/ 390 w 828"/>
                <a:gd name="T79" fmla="*/ 715 h 825"/>
                <a:gd name="T80" fmla="*/ 357 w 828"/>
                <a:gd name="T81" fmla="*/ 767 h 825"/>
                <a:gd name="T82" fmla="*/ 414 w 828"/>
                <a:gd name="T83" fmla="*/ 825 h 825"/>
                <a:gd name="T84" fmla="*/ 472 w 828"/>
                <a:gd name="T85" fmla="*/ 767 h 825"/>
                <a:gd name="T86" fmla="*/ 438 w 828"/>
                <a:gd name="T87" fmla="*/ 715 h 825"/>
                <a:gd name="T88" fmla="*/ 438 w 828"/>
                <a:gd name="T89" fmla="*/ 663 h 825"/>
                <a:gd name="T90" fmla="*/ 572 w 828"/>
                <a:gd name="T91" fmla="*/ 607 h 825"/>
                <a:gd name="T92" fmla="*/ 612 w 828"/>
                <a:gd name="T93" fmla="*/ 647 h 825"/>
                <a:gd name="T94" fmla="*/ 625 w 828"/>
                <a:gd name="T95" fmla="*/ 708 h 825"/>
                <a:gd name="T96" fmla="*/ 706 w 828"/>
                <a:gd name="T97" fmla="*/ 708 h 825"/>
                <a:gd name="T98" fmla="*/ 706 w 828"/>
                <a:gd name="T99" fmla="*/ 627 h 825"/>
                <a:gd name="T100" fmla="*/ 646 w 828"/>
                <a:gd name="T101" fmla="*/ 614 h 825"/>
                <a:gd name="T102" fmla="*/ 606 w 828"/>
                <a:gd name="T103" fmla="*/ 574 h 825"/>
                <a:gd name="T104" fmla="*/ 662 w 828"/>
                <a:gd name="T105" fmla="*/ 438 h 825"/>
                <a:gd name="T106" fmla="*/ 718 w 828"/>
                <a:gd name="T107" fmla="*/ 438 h 825"/>
                <a:gd name="T108" fmla="*/ 770 w 828"/>
                <a:gd name="T109" fmla="*/ 472 h 825"/>
                <a:gd name="T110" fmla="*/ 828 w 828"/>
                <a:gd name="T111" fmla="*/ 414 h 825"/>
                <a:gd name="T112" fmla="*/ 770 w 828"/>
                <a:gd name="T113" fmla="*/ 357 h 825"/>
                <a:gd name="T114" fmla="*/ 414 w 828"/>
                <a:gd name="T115" fmla="*/ 616 h 825"/>
                <a:gd name="T116" fmla="*/ 212 w 828"/>
                <a:gd name="T117" fmla="*/ 414 h 825"/>
                <a:gd name="T118" fmla="*/ 414 w 828"/>
                <a:gd name="T119" fmla="*/ 213 h 825"/>
                <a:gd name="T120" fmla="*/ 615 w 828"/>
                <a:gd name="T121" fmla="*/ 414 h 825"/>
                <a:gd name="T122" fmla="*/ 414 w 828"/>
                <a:gd name="T123" fmla="*/ 616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8" h="825">
                  <a:moveTo>
                    <a:pt x="770" y="357"/>
                  </a:moveTo>
                  <a:cubicBezTo>
                    <a:pt x="747" y="357"/>
                    <a:pt x="727" y="370"/>
                    <a:pt x="718" y="390"/>
                  </a:cubicBezTo>
                  <a:cubicBezTo>
                    <a:pt x="662" y="390"/>
                    <a:pt x="662" y="390"/>
                    <a:pt x="662" y="390"/>
                  </a:cubicBezTo>
                  <a:cubicBezTo>
                    <a:pt x="657" y="339"/>
                    <a:pt x="637" y="293"/>
                    <a:pt x="606" y="255"/>
                  </a:cubicBezTo>
                  <a:cubicBezTo>
                    <a:pt x="646" y="215"/>
                    <a:pt x="646" y="215"/>
                    <a:pt x="646" y="215"/>
                  </a:cubicBezTo>
                  <a:cubicBezTo>
                    <a:pt x="666" y="223"/>
                    <a:pt x="690" y="219"/>
                    <a:pt x="706" y="202"/>
                  </a:cubicBezTo>
                  <a:cubicBezTo>
                    <a:pt x="729" y="180"/>
                    <a:pt x="729" y="143"/>
                    <a:pt x="706" y="121"/>
                  </a:cubicBezTo>
                  <a:cubicBezTo>
                    <a:pt x="684" y="98"/>
                    <a:pt x="647" y="98"/>
                    <a:pt x="625" y="121"/>
                  </a:cubicBezTo>
                  <a:cubicBezTo>
                    <a:pt x="609" y="137"/>
                    <a:pt x="604" y="161"/>
                    <a:pt x="612" y="181"/>
                  </a:cubicBezTo>
                  <a:cubicBezTo>
                    <a:pt x="572" y="221"/>
                    <a:pt x="572" y="221"/>
                    <a:pt x="572" y="221"/>
                  </a:cubicBezTo>
                  <a:cubicBezTo>
                    <a:pt x="535" y="191"/>
                    <a:pt x="488" y="171"/>
                    <a:pt x="438" y="166"/>
                  </a:cubicBezTo>
                  <a:cubicBezTo>
                    <a:pt x="438" y="110"/>
                    <a:pt x="438" y="110"/>
                    <a:pt x="438" y="110"/>
                  </a:cubicBezTo>
                  <a:cubicBezTo>
                    <a:pt x="457" y="101"/>
                    <a:pt x="471" y="81"/>
                    <a:pt x="471" y="58"/>
                  </a:cubicBezTo>
                  <a:cubicBezTo>
                    <a:pt x="471" y="26"/>
                    <a:pt x="445" y="0"/>
                    <a:pt x="414" y="0"/>
                  </a:cubicBezTo>
                  <a:cubicBezTo>
                    <a:pt x="382" y="0"/>
                    <a:pt x="356" y="26"/>
                    <a:pt x="356" y="58"/>
                  </a:cubicBezTo>
                  <a:cubicBezTo>
                    <a:pt x="356" y="81"/>
                    <a:pt x="370" y="101"/>
                    <a:pt x="390" y="110"/>
                  </a:cubicBezTo>
                  <a:cubicBezTo>
                    <a:pt x="390" y="166"/>
                    <a:pt x="390" y="166"/>
                    <a:pt x="390" y="166"/>
                  </a:cubicBezTo>
                  <a:cubicBezTo>
                    <a:pt x="340" y="170"/>
                    <a:pt x="295" y="190"/>
                    <a:pt x="258" y="219"/>
                  </a:cubicBezTo>
                  <a:cubicBezTo>
                    <a:pt x="221" y="182"/>
                    <a:pt x="221" y="182"/>
                    <a:pt x="221" y="182"/>
                  </a:cubicBezTo>
                  <a:cubicBezTo>
                    <a:pt x="229" y="162"/>
                    <a:pt x="225" y="137"/>
                    <a:pt x="208" y="121"/>
                  </a:cubicBezTo>
                  <a:cubicBezTo>
                    <a:pt x="186" y="98"/>
                    <a:pt x="149" y="98"/>
                    <a:pt x="127" y="121"/>
                  </a:cubicBezTo>
                  <a:cubicBezTo>
                    <a:pt x="105" y="143"/>
                    <a:pt x="105" y="180"/>
                    <a:pt x="127" y="202"/>
                  </a:cubicBezTo>
                  <a:cubicBezTo>
                    <a:pt x="143" y="218"/>
                    <a:pt x="166" y="223"/>
                    <a:pt x="187" y="216"/>
                  </a:cubicBezTo>
                  <a:cubicBezTo>
                    <a:pt x="223" y="253"/>
                    <a:pt x="223" y="253"/>
                    <a:pt x="223" y="253"/>
                  </a:cubicBezTo>
                  <a:cubicBezTo>
                    <a:pt x="191" y="291"/>
                    <a:pt x="170" y="338"/>
                    <a:pt x="165" y="391"/>
                  </a:cubicBezTo>
                  <a:cubicBezTo>
                    <a:pt x="110" y="391"/>
                    <a:pt x="110" y="391"/>
                    <a:pt x="110" y="391"/>
                  </a:cubicBezTo>
                  <a:cubicBezTo>
                    <a:pt x="101" y="371"/>
                    <a:pt x="81" y="357"/>
                    <a:pt x="58" y="357"/>
                  </a:cubicBezTo>
                  <a:cubicBezTo>
                    <a:pt x="26" y="357"/>
                    <a:pt x="0" y="383"/>
                    <a:pt x="0" y="415"/>
                  </a:cubicBezTo>
                  <a:cubicBezTo>
                    <a:pt x="0" y="446"/>
                    <a:pt x="26" y="472"/>
                    <a:pt x="58" y="472"/>
                  </a:cubicBezTo>
                  <a:cubicBezTo>
                    <a:pt x="81" y="472"/>
                    <a:pt x="101" y="458"/>
                    <a:pt x="110" y="439"/>
                  </a:cubicBezTo>
                  <a:cubicBezTo>
                    <a:pt x="165" y="439"/>
                    <a:pt x="165" y="439"/>
                    <a:pt x="165" y="439"/>
                  </a:cubicBezTo>
                  <a:cubicBezTo>
                    <a:pt x="170" y="491"/>
                    <a:pt x="192" y="539"/>
                    <a:pt x="224" y="577"/>
                  </a:cubicBezTo>
                  <a:cubicBezTo>
                    <a:pt x="188" y="614"/>
                    <a:pt x="188" y="614"/>
                    <a:pt x="188" y="614"/>
                  </a:cubicBezTo>
                  <a:cubicBezTo>
                    <a:pt x="167" y="606"/>
                    <a:pt x="143" y="610"/>
                    <a:pt x="127" y="627"/>
                  </a:cubicBezTo>
                  <a:cubicBezTo>
                    <a:pt x="105" y="649"/>
                    <a:pt x="105" y="686"/>
                    <a:pt x="127" y="708"/>
                  </a:cubicBezTo>
                  <a:cubicBezTo>
                    <a:pt x="149" y="731"/>
                    <a:pt x="186" y="731"/>
                    <a:pt x="208" y="708"/>
                  </a:cubicBezTo>
                  <a:cubicBezTo>
                    <a:pt x="225" y="692"/>
                    <a:pt x="229" y="668"/>
                    <a:pt x="222" y="647"/>
                  </a:cubicBezTo>
                  <a:cubicBezTo>
                    <a:pt x="259" y="610"/>
                    <a:pt x="259" y="610"/>
                    <a:pt x="259" y="610"/>
                  </a:cubicBezTo>
                  <a:cubicBezTo>
                    <a:pt x="296" y="639"/>
                    <a:pt x="341" y="658"/>
                    <a:pt x="390" y="663"/>
                  </a:cubicBezTo>
                  <a:cubicBezTo>
                    <a:pt x="390" y="715"/>
                    <a:pt x="390" y="715"/>
                    <a:pt x="390" y="715"/>
                  </a:cubicBezTo>
                  <a:cubicBezTo>
                    <a:pt x="371" y="724"/>
                    <a:pt x="357" y="744"/>
                    <a:pt x="357" y="767"/>
                  </a:cubicBezTo>
                  <a:cubicBezTo>
                    <a:pt x="357" y="799"/>
                    <a:pt x="383" y="825"/>
                    <a:pt x="414" y="825"/>
                  </a:cubicBezTo>
                  <a:cubicBezTo>
                    <a:pt x="446" y="825"/>
                    <a:pt x="472" y="799"/>
                    <a:pt x="472" y="767"/>
                  </a:cubicBezTo>
                  <a:cubicBezTo>
                    <a:pt x="472" y="744"/>
                    <a:pt x="458" y="724"/>
                    <a:pt x="438" y="715"/>
                  </a:cubicBezTo>
                  <a:cubicBezTo>
                    <a:pt x="438" y="663"/>
                    <a:pt x="438" y="663"/>
                    <a:pt x="438" y="663"/>
                  </a:cubicBezTo>
                  <a:cubicBezTo>
                    <a:pt x="489" y="658"/>
                    <a:pt x="534" y="638"/>
                    <a:pt x="572" y="607"/>
                  </a:cubicBezTo>
                  <a:cubicBezTo>
                    <a:pt x="612" y="647"/>
                    <a:pt x="612" y="647"/>
                    <a:pt x="612" y="647"/>
                  </a:cubicBezTo>
                  <a:cubicBezTo>
                    <a:pt x="604" y="668"/>
                    <a:pt x="609" y="692"/>
                    <a:pt x="625" y="708"/>
                  </a:cubicBezTo>
                  <a:cubicBezTo>
                    <a:pt x="647" y="731"/>
                    <a:pt x="684" y="731"/>
                    <a:pt x="706" y="708"/>
                  </a:cubicBezTo>
                  <a:cubicBezTo>
                    <a:pt x="729" y="686"/>
                    <a:pt x="729" y="649"/>
                    <a:pt x="706" y="627"/>
                  </a:cubicBezTo>
                  <a:cubicBezTo>
                    <a:pt x="690" y="610"/>
                    <a:pt x="666" y="606"/>
                    <a:pt x="646" y="614"/>
                  </a:cubicBezTo>
                  <a:cubicBezTo>
                    <a:pt x="606" y="574"/>
                    <a:pt x="606" y="574"/>
                    <a:pt x="606" y="574"/>
                  </a:cubicBezTo>
                  <a:cubicBezTo>
                    <a:pt x="637" y="536"/>
                    <a:pt x="657" y="489"/>
                    <a:pt x="662" y="438"/>
                  </a:cubicBezTo>
                  <a:cubicBezTo>
                    <a:pt x="718" y="438"/>
                    <a:pt x="718" y="438"/>
                    <a:pt x="718" y="438"/>
                  </a:cubicBezTo>
                  <a:cubicBezTo>
                    <a:pt x="727" y="458"/>
                    <a:pt x="747" y="472"/>
                    <a:pt x="770" y="472"/>
                  </a:cubicBezTo>
                  <a:cubicBezTo>
                    <a:pt x="802" y="472"/>
                    <a:pt x="828" y="446"/>
                    <a:pt x="828" y="414"/>
                  </a:cubicBezTo>
                  <a:cubicBezTo>
                    <a:pt x="828" y="382"/>
                    <a:pt x="802" y="357"/>
                    <a:pt x="770" y="357"/>
                  </a:cubicBezTo>
                  <a:close/>
                  <a:moveTo>
                    <a:pt x="414" y="616"/>
                  </a:moveTo>
                  <a:cubicBezTo>
                    <a:pt x="302" y="616"/>
                    <a:pt x="212" y="525"/>
                    <a:pt x="212" y="414"/>
                  </a:cubicBezTo>
                  <a:cubicBezTo>
                    <a:pt x="212" y="303"/>
                    <a:pt x="302" y="213"/>
                    <a:pt x="414" y="213"/>
                  </a:cubicBezTo>
                  <a:cubicBezTo>
                    <a:pt x="525" y="213"/>
                    <a:pt x="615" y="303"/>
                    <a:pt x="615" y="414"/>
                  </a:cubicBezTo>
                  <a:cubicBezTo>
                    <a:pt x="615" y="525"/>
                    <a:pt x="525" y="616"/>
                    <a:pt x="414" y="616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254000" prstMaterial="softEdge">
              <a:contourClr>
                <a:schemeClr val="tx1"/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66"/>
              <a:endParaRPr lang="en-GB" sz="1400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8" name="Straight Connector 7"/>
          <p:cNvCxnSpPr/>
          <p:nvPr userDrawn="1"/>
        </p:nvCxnSpPr>
        <p:spPr>
          <a:xfrm>
            <a:off x="1" y="842585"/>
            <a:ext cx="8584058" cy="0"/>
          </a:xfrm>
          <a:prstGeom prst="line">
            <a:avLst/>
          </a:prstGeom>
          <a:ln w="38100"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chemeClr val="accent4"/>
                </a:gs>
              </a:gsLst>
              <a:lin ang="0" scaled="0"/>
            </a:gra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083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kumimoji="0" lang="en-US" sz="1700" b="1" i="0" u="none" strike="noStrike" kern="1200" cap="none" spc="0" normalizeH="0" baseline="0" dirty="0">
          <a:ln>
            <a:noFill/>
          </a:ln>
          <a:solidFill>
            <a:srgbClr val="7030A0"/>
          </a:solidFill>
          <a:effectLst/>
          <a:uLnTx/>
          <a:uFillTx/>
          <a:latin typeface="Arial" charset="0"/>
          <a:ea typeface="+mj-ea"/>
          <a:cs typeface="Arial" charset="0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628650" y="118873"/>
            <a:ext cx="7886700" cy="744167"/>
          </a:xfrm>
          <a:prstGeom prst="rect">
            <a:avLst/>
          </a:prstGeom>
        </p:spPr>
        <p:txBody>
          <a:bodyPr vert="horz" lIns="68580" tIns="34290" rIns="68580" bIns="3429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628650" y="1265129"/>
            <a:ext cx="7886700" cy="491183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243FA39-64E1-4FAC-AC06-E26108C872F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23/07/2018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BBD6003-3BA7-4401-B4EF-2A43F7CB9DB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8652904" y="166447"/>
            <a:ext cx="392531" cy="763583"/>
            <a:chOff x="6758370" y="1676307"/>
            <a:chExt cx="1273260" cy="1857639"/>
          </a:xfrm>
        </p:grpSpPr>
        <p:sp>
          <p:nvSpPr>
            <p:cNvPr id="32" name="Freeform 9"/>
            <p:cNvSpPr>
              <a:spLocks noEditPoints="1"/>
            </p:cNvSpPr>
            <p:nvPr/>
          </p:nvSpPr>
          <p:spPr bwMode="auto">
            <a:xfrm rot="1800000">
              <a:off x="6758370" y="3027807"/>
              <a:ext cx="507928" cy="506139"/>
            </a:xfrm>
            <a:custGeom>
              <a:avLst/>
              <a:gdLst>
                <a:gd name="T0" fmla="*/ 770 w 828"/>
                <a:gd name="T1" fmla="*/ 357 h 825"/>
                <a:gd name="T2" fmla="*/ 718 w 828"/>
                <a:gd name="T3" fmla="*/ 390 h 825"/>
                <a:gd name="T4" fmla="*/ 662 w 828"/>
                <a:gd name="T5" fmla="*/ 390 h 825"/>
                <a:gd name="T6" fmla="*/ 606 w 828"/>
                <a:gd name="T7" fmla="*/ 255 h 825"/>
                <a:gd name="T8" fmla="*/ 646 w 828"/>
                <a:gd name="T9" fmla="*/ 215 h 825"/>
                <a:gd name="T10" fmla="*/ 706 w 828"/>
                <a:gd name="T11" fmla="*/ 202 h 825"/>
                <a:gd name="T12" fmla="*/ 706 w 828"/>
                <a:gd name="T13" fmla="*/ 121 h 825"/>
                <a:gd name="T14" fmla="*/ 625 w 828"/>
                <a:gd name="T15" fmla="*/ 121 h 825"/>
                <a:gd name="T16" fmla="*/ 612 w 828"/>
                <a:gd name="T17" fmla="*/ 181 h 825"/>
                <a:gd name="T18" fmla="*/ 572 w 828"/>
                <a:gd name="T19" fmla="*/ 221 h 825"/>
                <a:gd name="T20" fmla="*/ 438 w 828"/>
                <a:gd name="T21" fmla="*/ 166 h 825"/>
                <a:gd name="T22" fmla="*/ 438 w 828"/>
                <a:gd name="T23" fmla="*/ 110 h 825"/>
                <a:gd name="T24" fmla="*/ 471 w 828"/>
                <a:gd name="T25" fmla="*/ 58 h 825"/>
                <a:gd name="T26" fmla="*/ 414 w 828"/>
                <a:gd name="T27" fmla="*/ 0 h 825"/>
                <a:gd name="T28" fmla="*/ 356 w 828"/>
                <a:gd name="T29" fmla="*/ 58 h 825"/>
                <a:gd name="T30" fmla="*/ 390 w 828"/>
                <a:gd name="T31" fmla="*/ 110 h 825"/>
                <a:gd name="T32" fmla="*/ 390 w 828"/>
                <a:gd name="T33" fmla="*/ 166 h 825"/>
                <a:gd name="T34" fmla="*/ 258 w 828"/>
                <a:gd name="T35" fmla="*/ 219 h 825"/>
                <a:gd name="T36" fmla="*/ 221 w 828"/>
                <a:gd name="T37" fmla="*/ 182 h 825"/>
                <a:gd name="T38" fmla="*/ 208 w 828"/>
                <a:gd name="T39" fmla="*/ 121 h 825"/>
                <a:gd name="T40" fmla="*/ 127 w 828"/>
                <a:gd name="T41" fmla="*/ 121 h 825"/>
                <a:gd name="T42" fmla="*/ 127 w 828"/>
                <a:gd name="T43" fmla="*/ 202 h 825"/>
                <a:gd name="T44" fmla="*/ 187 w 828"/>
                <a:gd name="T45" fmla="*/ 216 h 825"/>
                <a:gd name="T46" fmla="*/ 223 w 828"/>
                <a:gd name="T47" fmla="*/ 253 h 825"/>
                <a:gd name="T48" fmla="*/ 165 w 828"/>
                <a:gd name="T49" fmla="*/ 391 h 825"/>
                <a:gd name="T50" fmla="*/ 110 w 828"/>
                <a:gd name="T51" fmla="*/ 391 h 825"/>
                <a:gd name="T52" fmla="*/ 58 w 828"/>
                <a:gd name="T53" fmla="*/ 357 h 825"/>
                <a:gd name="T54" fmla="*/ 0 w 828"/>
                <a:gd name="T55" fmla="*/ 415 h 825"/>
                <a:gd name="T56" fmla="*/ 58 w 828"/>
                <a:gd name="T57" fmla="*/ 472 h 825"/>
                <a:gd name="T58" fmla="*/ 110 w 828"/>
                <a:gd name="T59" fmla="*/ 439 h 825"/>
                <a:gd name="T60" fmla="*/ 165 w 828"/>
                <a:gd name="T61" fmla="*/ 439 h 825"/>
                <a:gd name="T62" fmla="*/ 224 w 828"/>
                <a:gd name="T63" fmla="*/ 577 h 825"/>
                <a:gd name="T64" fmla="*/ 188 w 828"/>
                <a:gd name="T65" fmla="*/ 614 h 825"/>
                <a:gd name="T66" fmla="*/ 127 w 828"/>
                <a:gd name="T67" fmla="*/ 627 h 825"/>
                <a:gd name="T68" fmla="*/ 127 w 828"/>
                <a:gd name="T69" fmla="*/ 708 h 825"/>
                <a:gd name="T70" fmla="*/ 208 w 828"/>
                <a:gd name="T71" fmla="*/ 708 h 825"/>
                <a:gd name="T72" fmla="*/ 222 w 828"/>
                <a:gd name="T73" fmla="*/ 647 h 825"/>
                <a:gd name="T74" fmla="*/ 259 w 828"/>
                <a:gd name="T75" fmla="*/ 610 h 825"/>
                <a:gd name="T76" fmla="*/ 390 w 828"/>
                <a:gd name="T77" fmla="*/ 663 h 825"/>
                <a:gd name="T78" fmla="*/ 390 w 828"/>
                <a:gd name="T79" fmla="*/ 715 h 825"/>
                <a:gd name="T80" fmla="*/ 357 w 828"/>
                <a:gd name="T81" fmla="*/ 767 h 825"/>
                <a:gd name="T82" fmla="*/ 414 w 828"/>
                <a:gd name="T83" fmla="*/ 825 h 825"/>
                <a:gd name="T84" fmla="*/ 472 w 828"/>
                <a:gd name="T85" fmla="*/ 767 h 825"/>
                <a:gd name="T86" fmla="*/ 438 w 828"/>
                <a:gd name="T87" fmla="*/ 715 h 825"/>
                <a:gd name="T88" fmla="*/ 438 w 828"/>
                <a:gd name="T89" fmla="*/ 663 h 825"/>
                <a:gd name="T90" fmla="*/ 572 w 828"/>
                <a:gd name="T91" fmla="*/ 607 h 825"/>
                <a:gd name="T92" fmla="*/ 612 w 828"/>
                <a:gd name="T93" fmla="*/ 647 h 825"/>
                <a:gd name="T94" fmla="*/ 625 w 828"/>
                <a:gd name="T95" fmla="*/ 708 h 825"/>
                <a:gd name="T96" fmla="*/ 706 w 828"/>
                <a:gd name="T97" fmla="*/ 708 h 825"/>
                <a:gd name="T98" fmla="*/ 706 w 828"/>
                <a:gd name="T99" fmla="*/ 627 h 825"/>
                <a:gd name="T100" fmla="*/ 646 w 828"/>
                <a:gd name="T101" fmla="*/ 614 h 825"/>
                <a:gd name="T102" fmla="*/ 606 w 828"/>
                <a:gd name="T103" fmla="*/ 574 h 825"/>
                <a:gd name="T104" fmla="*/ 662 w 828"/>
                <a:gd name="T105" fmla="*/ 438 h 825"/>
                <a:gd name="T106" fmla="*/ 718 w 828"/>
                <a:gd name="T107" fmla="*/ 438 h 825"/>
                <a:gd name="T108" fmla="*/ 770 w 828"/>
                <a:gd name="T109" fmla="*/ 472 h 825"/>
                <a:gd name="T110" fmla="*/ 828 w 828"/>
                <a:gd name="T111" fmla="*/ 414 h 825"/>
                <a:gd name="T112" fmla="*/ 770 w 828"/>
                <a:gd name="T113" fmla="*/ 357 h 825"/>
                <a:gd name="T114" fmla="*/ 414 w 828"/>
                <a:gd name="T115" fmla="*/ 616 h 825"/>
                <a:gd name="T116" fmla="*/ 212 w 828"/>
                <a:gd name="T117" fmla="*/ 414 h 825"/>
                <a:gd name="T118" fmla="*/ 414 w 828"/>
                <a:gd name="T119" fmla="*/ 213 h 825"/>
                <a:gd name="T120" fmla="*/ 615 w 828"/>
                <a:gd name="T121" fmla="*/ 414 h 825"/>
                <a:gd name="T122" fmla="*/ 414 w 828"/>
                <a:gd name="T123" fmla="*/ 616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8" h="825">
                  <a:moveTo>
                    <a:pt x="770" y="357"/>
                  </a:moveTo>
                  <a:cubicBezTo>
                    <a:pt x="747" y="357"/>
                    <a:pt x="727" y="370"/>
                    <a:pt x="718" y="390"/>
                  </a:cubicBezTo>
                  <a:cubicBezTo>
                    <a:pt x="662" y="390"/>
                    <a:pt x="662" y="390"/>
                    <a:pt x="662" y="390"/>
                  </a:cubicBezTo>
                  <a:cubicBezTo>
                    <a:pt x="657" y="339"/>
                    <a:pt x="637" y="293"/>
                    <a:pt x="606" y="255"/>
                  </a:cubicBezTo>
                  <a:cubicBezTo>
                    <a:pt x="646" y="215"/>
                    <a:pt x="646" y="215"/>
                    <a:pt x="646" y="215"/>
                  </a:cubicBezTo>
                  <a:cubicBezTo>
                    <a:pt x="666" y="223"/>
                    <a:pt x="690" y="219"/>
                    <a:pt x="706" y="202"/>
                  </a:cubicBezTo>
                  <a:cubicBezTo>
                    <a:pt x="729" y="180"/>
                    <a:pt x="729" y="143"/>
                    <a:pt x="706" y="121"/>
                  </a:cubicBezTo>
                  <a:cubicBezTo>
                    <a:pt x="684" y="98"/>
                    <a:pt x="647" y="98"/>
                    <a:pt x="625" y="121"/>
                  </a:cubicBezTo>
                  <a:cubicBezTo>
                    <a:pt x="609" y="137"/>
                    <a:pt x="604" y="161"/>
                    <a:pt x="612" y="181"/>
                  </a:cubicBezTo>
                  <a:cubicBezTo>
                    <a:pt x="572" y="221"/>
                    <a:pt x="572" y="221"/>
                    <a:pt x="572" y="221"/>
                  </a:cubicBezTo>
                  <a:cubicBezTo>
                    <a:pt x="535" y="191"/>
                    <a:pt x="488" y="171"/>
                    <a:pt x="438" y="166"/>
                  </a:cubicBezTo>
                  <a:cubicBezTo>
                    <a:pt x="438" y="110"/>
                    <a:pt x="438" y="110"/>
                    <a:pt x="438" y="110"/>
                  </a:cubicBezTo>
                  <a:cubicBezTo>
                    <a:pt x="457" y="101"/>
                    <a:pt x="471" y="81"/>
                    <a:pt x="471" y="58"/>
                  </a:cubicBezTo>
                  <a:cubicBezTo>
                    <a:pt x="471" y="26"/>
                    <a:pt x="445" y="0"/>
                    <a:pt x="414" y="0"/>
                  </a:cubicBezTo>
                  <a:cubicBezTo>
                    <a:pt x="382" y="0"/>
                    <a:pt x="356" y="26"/>
                    <a:pt x="356" y="58"/>
                  </a:cubicBezTo>
                  <a:cubicBezTo>
                    <a:pt x="356" y="81"/>
                    <a:pt x="370" y="101"/>
                    <a:pt x="390" y="110"/>
                  </a:cubicBezTo>
                  <a:cubicBezTo>
                    <a:pt x="390" y="166"/>
                    <a:pt x="390" y="166"/>
                    <a:pt x="390" y="166"/>
                  </a:cubicBezTo>
                  <a:cubicBezTo>
                    <a:pt x="340" y="170"/>
                    <a:pt x="295" y="190"/>
                    <a:pt x="258" y="219"/>
                  </a:cubicBezTo>
                  <a:cubicBezTo>
                    <a:pt x="221" y="182"/>
                    <a:pt x="221" y="182"/>
                    <a:pt x="221" y="182"/>
                  </a:cubicBezTo>
                  <a:cubicBezTo>
                    <a:pt x="229" y="162"/>
                    <a:pt x="225" y="137"/>
                    <a:pt x="208" y="121"/>
                  </a:cubicBezTo>
                  <a:cubicBezTo>
                    <a:pt x="186" y="98"/>
                    <a:pt x="149" y="98"/>
                    <a:pt x="127" y="121"/>
                  </a:cubicBezTo>
                  <a:cubicBezTo>
                    <a:pt x="105" y="143"/>
                    <a:pt x="105" y="180"/>
                    <a:pt x="127" y="202"/>
                  </a:cubicBezTo>
                  <a:cubicBezTo>
                    <a:pt x="143" y="218"/>
                    <a:pt x="166" y="223"/>
                    <a:pt x="187" y="216"/>
                  </a:cubicBezTo>
                  <a:cubicBezTo>
                    <a:pt x="223" y="253"/>
                    <a:pt x="223" y="253"/>
                    <a:pt x="223" y="253"/>
                  </a:cubicBezTo>
                  <a:cubicBezTo>
                    <a:pt x="191" y="291"/>
                    <a:pt x="170" y="338"/>
                    <a:pt x="165" y="391"/>
                  </a:cubicBezTo>
                  <a:cubicBezTo>
                    <a:pt x="110" y="391"/>
                    <a:pt x="110" y="391"/>
                    <a:pt x="110" y="391"/>
                  </a:cubicBezTo>
                  <a:cubicBezTo>
                    <a:pt x="101" y="371"/>
                    <a:pt x="81" y="357"/>
                    <a:pt x="58" y="357"/>
                  </a:cubicBezTo>
                  <a:cubicBezTo>
                    <a:pt x="26" y="357"/>
                    <a:pt x="0" y="383"/>
                    <a:pt x="0" y="415"/>
                  </a:cubicBezTo>
                  <a:cubicBezTo>
                    <a:pt x="0" y="446"/>
                    <a:pt x="26" y="472"/>
                    <a:pt x="58" y="472"/>
                  </a:cubicBezTo>
                  <a:cubicBezTo>
                    <a:pt x="81" y="472"/>
                    <a:pt x="101" y="458"/>
                    <a:pt x="110" y="439"/>
                  </a:cubicBezTo>
                  <a:cubicBezTo>
                    <a:pt x="165" y="439"/>
                    <a:pt x="165" y="439"/>
                    <a:pt x="165" y="439"/>
                  </a:cubicBezTo>
                  <a:cubicBezTo>
                    <a:pt x="170" y="491"/>
                    <a:pt x="192" y="539"/>
                    <a:pt x="224" y="577"/>
                  </a:cubicBezTo>
                  <a:cubicBezTo>
                    <a:pt x="188" y="614"/>
                    <a:pt x="188" y="614"/>
                    <a:pt x="188" y="614"/>
                  </a:cubicBezTo>
                  <a:cubicBezTo>
                    <a:pt x="167" y="606"/>
                    <a:pt x="143" y="610"/>
                    <a:pt x="127" y="627"/>
                  </a:cubicBezTo>
                  <a:cubicBezTo>
                    <a:pt x="105" y="649"/>
                    <a:pt x="105" y="686"/>
                    <a:pt x="127" y="708"/>
                  </a:cubicBezTo>
                  <a:cubicBezTo>
                    <a:pt x="149" y="731"/>
                    <a:pt x="186" y="731"/>
                    <a:pt x="208" y="708"/>
                  </a:cubicBezTo>
                  <a:cubicBezTo>
                    <a:pt x="225" y="692"/>
                    <a:pt x="229" y="668"/>
                    <a:pt x="222" y="647"/>
                  </a:cubicBezTo>
                  <a:cubicBezTo>
                    <a:pt x="259" y="610"/>
                    <a:pt x="259" y="610"/>
                    <a:pt x="259" y="610"/>
                  </a:cubicBezTo>
                  <a:cubicBezTo>
                    <a:pt x="296" y="639"/>
                    <a:pt x="341" y="658"/>
                    <a:pt x="390" y="663"/>
                  </a:cubicBezTo>
                  <a:cubicBezTo>
                    <a:pt x="390" y="715"/>
                    <a:pt x="390" y="715"/>
                    <a:pt x="390" y="715"/>
                  </a:cubicBezTo>
                  <a:cubicBezTo>
                    <a:pt x="371" y="724"/>
                    <a:pt x="357" y="744"/>
                    <a:pt x="357" y="767"/>
                  </a:cubicBezTo>
                  <a:cubicBezTo>
                    <a:pt x="357" y="799"/>
                    <a:pt x="383" y="825"/>
                    <a:pt x="414" y="825"/>
                  </a:cubicBezTo>
                  <a:cubicBezTo>
                    <a:pt x="446" y="825"/>
                    <a:pt x="472" y="799"/>
                    <a:pt x="472" y="767"/>
                  </a:cubicBezTo>
                  <a:cubicBezTo>
                    <a:pt x="472" y="744"/>
                    <a:pt x="458" y="724"/>
                    <a:pt x="438" y="715"/>
                  </a:cubicBezTo>
                  <a:cubicBezTo>
                    <a:pt x="438" y="663"/>
                    <a:pt x="438" y="663"/>
                    <a:pt x="438" y="663"/>
                  </a:cubicBezTo>
                  <a:cubicBezTo>
                    <a:pt x="489" y="658"/>
                    <a:pt x="534" y="638"/>
                    <a:pt x="572" y="607"/>
                  </a:cubicBezTo>
                  <a:cubicBezTo>
                    <a:pt x="612" y="647"/>
                    <a:pt x="612" y="647"/>
                    <a:pt x="612" y="647"/>
                  </a:cubicBezTo>
                  <a:cubicBezTo>
                    <a:pt x="604" y="668"/>
                    <a:pt x="609" y="692"/>
                    <a:pt x="625" y="708"/>
                  </a:cubicBezTo>
                  <a:cubicBezTo>
                    <a:pt x="647" y="731"/>
                    <a:pt x="684" y="731"/>
                    <a:pt x="706" y="708"/>
                  </a:cubicBezTo>
                  <a:cubicBezTo>
                    <a:pt x="729" y="686"/>
                    <a:pt x="729" y="649"/>
                    <a:pt x="706" y="627"/>
                  </a:cubicBezTo>
                  <a:cubicBezTo>
                    <a:pt x="690" y="610"/>
                    <a:pt x="666" y="606"/>
                    <a:pt x="646" y="614"/>
                  </a:cubicBezTo>
                  <a:cubicBezTo>
                    <a:pt x="606" y="574"/>
                    <a:pt x="606" y="574"/>
                    <a:pt x="606" y="574"/>
                  </a:cubicBezTo>
                  <a:cubicBezTo>
                    <a:pt x="637" y="536"/>
                    <a:pt x="657" y="489"/>
                    <a:pt x="662" y="438"/>
                  </a:cubicBezTo>
                  <a:cubicBezTo>
                    <a:pt x="718" y="438"/>
                    <a:pt x="718" y="438"/>
                    <a:pt x="718" y="438"/>
                  </a:cubicBezTo>
                  <a:cubicBezTo>
                    <a:pt x="727" y="458"/>
                    <a:pt x="747" y="472"/>
                    <a:pt x="770" y="472"/>
                  </a:cubicBezTo>
                  <a:cubicBezTo>
                    <a:pt x="802" y="472"/>
                    <a:pt x="828" y="446"/>
                    <a:pt x="828" y="414"/>
                  </a:cubicBezTo>
                  <a:cubicBezTo>
                    <a:pt x="828" y="382"/>
                    <a:pt x="802" y="357"/>
                    <a:pt x="770" y="357"/>
                  </a:cubicBezTo>
                  <a:close/>
                  <a:moveTo>
                    <a:pt x="414" y="616"/>
                  </a:moveTo>
                  <a:cubicBezTo>
                    <a:pt x="302" y="616"/>
                    <a:pt x="212" y="525"/>
                    <a:pt x="212" y="414"/>
                  </a:cubicBezTo>
                  <a:cubicBezTo>
                    <a:pt x="212" y="303"/>
                    <a:pt x="302" y="213"/>
                    <a:pt x="414" y="213"/>
                  </a:cubicBezTo>
                  <a:cubicBezTo>
                    <a:pt x="525" y="213"/>
                    <a:pt x="615" y="303"/>
                    <a:pt x="615" y="414"/>
                  </a:cubicBezTo>
                  <a:cubicBezTo>
                    <a:pt x="615" y="525"/>
                    <a:pt x="525" y="616"/>
                    <a:pt x="414" y="616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254000" prstMaterial="softEdge">
              <a:contourClr>
                <a:schemeClr val="tx1"/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400" dirty="0">
                <a:solidFill>
                  <a:prstClr val="black"/>
                </a:solidFill>
              </a:endParaRPr>
            </a:p>
          </p:txBody>
        </p:sp>
        <p:sp>
          <p:nvSpPr>
            <p:cNvPr id="33" name="Freeform 9"/>
            <p:cNvSpPr>
              <a:spLocks noEditPoints="1"/>
            </p:cNvSpPr>
            <p:nvPr/>
          </p:nvSpPr>
          <p:spPr bwMode="auto">
            <a:xfrm rot="1800000">
              <a:off x="7223653" y="2802733"/>
              <a:ext cx="416309" cy="414842"/>
            </a:xfrm>
            <a:custGeom>
              <a:avLst/>
              <a:gdLst>
                <a:gd name="T0" fmla="*/ 770 w 828"/>
                <a:gd name="T1" fmla="*/ 357 h 825"/>
                <a:gd name="T2" fmla="*/ 718 w 828"/>
                <a:gd name="T3" fmla="*/ 390 h 825"/>
                <a:gd name="T4" fmla="*/ 662 w 828"/>
                <a:gd name="T5" fmla="*/ 390 h 825"/>
                <a:gd name="T6" fmla="*/ 606 w 828"/>
                <a:gd name="T7" fmla="*/ 255 h 825"/>
                <a:gd name="T8" fmla="*/ 646 w 828"/>
                <a:gd name="T9" fmla="*/ 215 h 825"/>
                <a:gd name="T10" fmla="*/ 706 w 828"/>
                <a:gd name="T11" fmla="*/ 202 h 825"/>
                <a:gd name="T12" fmla="*/ 706 w 828"/>
                <a:gd name="T13" fmla="*/ 121 h 825"/>
                <a:gd name="T14" fmla="*/ 625 w 828"/>
                <a:gd name="T15" fmla="*/ 121 h 825"/>
                <a:gd name="T16" fmla="*/ 612 w 828"/>
                <a:gd name="T17" fmla="*/ 181 h 825"/>
                <a:gd name="T18" fmla="*/ 572 w 828"/>
                <a:gd name="T19" fmla="*/ 221 h 825"/>
                <a:gd name="T20" fmla="*/ 438 w 828"/>
                <a:gd name="T21" fmla="*/ 166 h 825"/>
                <a:gd name="T22" fmla="*/ 438 w 828"/>
                <a:gd name="T23" fmla="*/ 110 h 825"/>
                <a:gd name="T24" fmla="*/ 471 w 828"/>
                <a:gd name="T25" fmla="*/ 58 h 825"/>
                <a:gd name="T26" fmla="*/ 414 w 828"/>
                <a:gd name="T27" fmla="*/ 0 h 825"/>
                <a:gd name="T28" fmla="*/ 356 w 828"/>
                <a:gd name="T29" fmla="*/ 58 h 825"/>
                <a:gd name="T30" fmla="*/ 390 w 828"/>
                <a:gd name="T31" fmla="*/ 110 h 825"/>
                <a:gd name="T32" fmla="*/ 390 w 828"/>
                <a:gd name="T33" fmla="*/ 166 h 825"/>
                <a:gd name="T34" fmla="*/ 258 w 828"/>
                <a:gd name="T35" fmla="*/ 219 h 825"/>
                <a:gd name="T36" fmla="*/ 221 w 828"/>
                <a:gd name="T37" fmla="*/ 182 h 825"/>
                <a:gd name="T38" fmla="*/ 208 w 828"/>
                <a:gd name="T39" fmla="*/ 121 h 825"/>
                <a:gd name="T40" fmla="*/ 127 w 828"/>
                <a:gd name="T41" fmla="*/ 121 h 825"/>
                <a:gd name="T42" fmla="*/ 127 w 828"/>
                <a:gd name="T43" fmla="*/ 202 h 825"/>
                <a:gd name="T44" fmla="*/ 187 w 828"/>
                <a:gd name="T45" fmla="*/ 216 h 825"/>
                <a:gd name="T46" fmla="*/ 223 w 828"/>
                <a:gd name="T47" fmla="*/ 253 h 825"/>
                <a:gd name="T48" fmla="*/ 165 w 828"/>
                <a:gd name="T49" fmla="*/ 391 h 825"/>
                <a:gd name="T50" fmla="*/ 110 w 828"/>
                <a:gd name="T51" fmla="*/ 391 h 825"/>
                <a:gd name="T52" fmla="*/ 58 w 828"/>
                <a:gd name="T53" fmla="*/ 357 h 825"/>
                <a:gd name="T54" fmla="*/ 0 w 828"/>
                <a:gd name="T55" fmla="*/ 415 h 825"/>
                <a:gd name="T56" fmla="*/ 58 w 828"/>
                <a:gd name="T57" fmla="*/ 472 h 825"/>
                <a:gd name="T58" fmla="*/ 110 w 828"/>
                <a:gd name="T59" fmla="*/ 439 h 825"/>
                <a:gd name="T60" fmla="*/ 165 w 828"/>
                <a:gd name="T61" fmla="*/ 439 h 825"/>
                <a:gd name="T62" fmla="*/ 224 w 828"/>
                <a:gd name="T63" fmla="*/ 577 h 825"/>
                <a:gd name="T64" fmla="*/ 188 w 828"/>
                <a:gd name="T65" fmla="*/ 614 h 825"/>
                <a:gd name="T66" fmla="*/ 127 w 828"/>
                <a:gd name="T67" fmla="*/ 627 h 825"/>
                <a:gd name="T68" fmla="*/ 127 w 828"/>
                <a:gd name="T69" fmla="*/ 708 h 825"/>
                <a:gd name="T70" fmla="*/ 208 w 828"/>
                <a:gd name="T71" fmla="*/ 708 h 825"/>
                <a:gd name="T72" fmla="*/ 222 w 828"/>
                <a:gd name="T73" fmla="*/ 647 h 825"/>
                <a:gd name="T74" fmla="*/ 259 w 828"/>
                <a:gd name="T75" fmla="*/ 610 h 825"/>
                <a:gd name="T76" fmla="*/ 390 w 828"/>
                <a:gd name="T77" fmla="*/ 663 h 825"/>
                <a:gd name="T78" fmla="*/ 390 w 828"/>
                <a:gd name="T79" fmla="*/ 715 h 825"/>
                <a:gd name="T80" fmla="*/ 357 w 828"/>
                <a:gd name="T81" fmla="*/ 767 h 825"/>
                <a:gd name="T82" fmla="*/ 414 w 828"/>
                <a:gd name="T83" fmla="*/ 825 h 825"/>
                <a:gd name="T84" fmla="*/ 472 w 828"/>
                <a:gd name="T85" fmla="*/ 767 h 825"/>
                <a:gd name="T86" fmla="*/ 438 w 828"/>
                <a:gd name="T87" fmla="*/ 715 h 825"/>
                <a:gd name="T88" fmla="*/ 438 w 828"/>
                <a:gd name="T89" fmla="*/ 663 h 825"/>
                <a:gd name="T90" fmla="*/ 572 w 828"/>
                <a:gd name="T91" fmla="*/ 607 h 825"/>
                <a:gd name="T92" fmla="*/ 612 w 828"/>
                <a:gd name="T93" fmla="*/ 647 h 825"/>
                <a:gd name="T94" fmla="*/ 625 w 828"/>
                <a:gd name="T95" fmla="*/ 708 h 825"/>
                <a:gd name="T96" fmla="*/ 706 w 828"/>
                <a:gd name="T97" fmla="*/ 708 h 825"/>
                <a:gd name="T98" fmla="*/ 706 w 828"/>
                <a:gd name="T99" fmla="*/ 627 h 825"/>
                <a:gd name="T100" fmla="*/ 646 w 828"/>
                <a:gd name="T101" fmla="*/ 614 h 825"/>
                <a:gd name="T102" fmla="*/ 606 w 828"/>
                <a:gd name="T103" fmla="*/ 574 h 825"/>
                <a:gd name="T104" fmla="*/ 662 w 828"/>
                <a:gd name="T105" fmla="*/ 438 h 825"/>
                <a:gd name="T106" fmla="*/ 718 w 828"/>
                <a:gd name="T107" fmla="*/ 438 h 825"/>
                <a:gd name="T108" fmla="*/ 770 w 828"/>
                <a:gd name="T109" fmla="*/ 472 h 825"/>
                <a:gd name="T110" fmla="*/ 828 w 828"/>
                <a:gd name="T111" fmla="*/ 414 h 825"/>
                <a:gd name="T112" fmla="*/ 770 w 828"/>
                <a:gd name="T113" fmla="*/ 357 h 825"/>
                <a:gd name="T114" fmla="*/ 414 w 828"/>
                <a:gd name="T115" fmla="*/ 616 h 825"/>
                <a:gd name="T116" fmla="*/ 212 w 828"/>
                <a:gd name="T117" fmla="*/ 414 h 825"/>
                <a:gd name="T118" fmla="*/ 414 w 828"/>
                <a:gd name="T119" fmla="*/ 213 h 825"/>
                <a:gd name="T120" fmla="*/ 615 w 828"/>
                <a:gd name="T121" fmla="*/ 414 h 825"/>
                <a:gd name="T122" fmla="*/ 414 w 828"/>
                <a:gd name="T123" fmla="*/ 616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8" h="825">
                  <a:moveTo>
                    <a:pt x="770" y="357"/>
                  </a:moveTo>
                  <a:cubicBezTo>
                    <a:pt x="747" y="357"/>
                    <a:pt x="727" y="370"/>
                    <a:pt x="718" y="390"/>
                  </a:cubicBezTo>
                  <a:cubicBezTo>
                    <a:pt x="662" y="390"/>
                    <a:pt x="662" y="390"/>
                    <a:pt x="662" y="390"/>
                  </a:cubicBezTo>
                  <a:cubicBezTo>
                    <a:pt x="657" y="339"/>
                    <a:pt x="637" y="293"/>
                    <a:pt x="606" y="255"/>
                  </a:cubicBezTo>
                  <a:cubicBezTo>
                    <a:pt x="646" y="215"/>
                    <a:pt x="646" y="215"/>
                    <a:pt x="646" y="215"/>
                  </a:cubicBezTo>
                  <a:cubicBezTo>
                    <a:pt x="666" y="223"/>
                    <a:pt x="690" y="219"/>
                    <a:pt x="706" y="202"/>
                  </a:cubicBezTo>
                  <a:cubicBezTo>
                    <a:pt x="729" y="180"/>
                    <a:pt x="729" y="143"/>
                    <a:pt x="706" y="121"/>
                  </a:cubicBezTo>
                  <a:cubicBezTo>
                    <a:pt x="684" y="98"/>
                    <a:pt x="647" y="98"/>
                    <a:pt x="625" y="121"/>
                  </a:cubicBezTo>
                  <a:cubicBezTo>
                    <a:pt x="609" y="137"/>
                    <a:pt x="604" y="161"/>
                    <a:pt x="612" y="181"/>
                  </a:cubicBezTo>
                  <a:cubicBezTo>
                    <a:pt x="572" y="221"/>
                    <a:pt x="572" y="221"/>
                    <a:pt x="572" y="221"/>
                  </a:cubicBezTo>
                  <a:cubicBezTo>
                    <a:pt x="535" y="191"/>
                    <a:pt x="488" y="171"/>
                    <a:pt x="438" y="166"/>
                  </a:cubicBezTo>
                  <a:cubicBezTo>
                    <a:pt x="438" y="110"/>
                    <a:pt x="438" y="110"/>
                    <a:pt x="438" y="110"/>
                  </a:cubicBezTo>
                  <a:cubicBezTo>
                    <a:pt x="457" y="101"/>
                    <a:pt x="471" y="81"/>
                    <a:pt x="471" y="58"/>
                  </a:cubicBezTo>
                  <a:cubicBezTo>
                    <a:pt x="471" y="26"/>
                    <a:pt x="445" y="0"/>
                    <a:pt x="414" y="0"/>
                  </a:cubicBezTo>
                  <a:cubicBezTo>
                    <a:pt x="382" y="0"/>
                    <a:pt x="356" y="26"/>
                    <a:pt x="356" y="58"/>
                  </a:cubicBezTo>
                  <a:cubicBezTo>
                    <a:pt x="356" y="81"/>
                    <a:pt x="370" y="101"/>
                    <a:pt x="390" y="110"/>
                  </a:cubicBezTo>
                  <a:cubicBezTo>
                    <a:pt x="390" y="166"/>
                    <a:pt x="390" y="166"/>
                    <a:pt x="390" y="166"/>
                  </a:cubicBezTo>
                  <a:cubicBezTo>
                    <a:pt x="340" y="170"/>
                    <a:pt x="295" y="190"/>
                    <a:pt x="258" y="219"/>
                  </a:cubicBezTo>
                  <a:cubicBezTo>
                    <a:pt x="221" y="182"/>
                    <a:pt x="221" y="182"/>
                    <a:pt x="221" y="182"/>
                  </a:cubicBezTo>
                  <a:cubicBezTo>
                    <a:pt x="229" y="162"/>
                    <a:pt x="225" y="137"/>
                    <a:pt x="208" y="121"/>
                  </a:cubicBezTo>
                  <a:cubicBezTo>
                    <a:pt x="186" y="98"/>
                    <a:pt x="149" y="98"/>
                    <a:pt x="127" y="121"/>
                  </a:cubicBezTo>
                  <a:cubicBezTo>
                    <a:pt x="105" y="143"/>
                    <a:pt x="105" y="180"/>
                    <a:pt x="127" y="202"/>
                  </a:cubicBezTo>
                  <a:cubicBezTo>
                    <a:pt x="143" y="218"/>
                    <a:pt x="166" y="223"/>
                    <a:pt x="187" y="216"/>
                  </a:cubicBezTo>
                  <a:cubicBezTo>
                    <a:pt x="223" y="253"/>
                    <a:pt x="223" y="253"/>
                    <a:pt x="223" y="253"/>
                  </a:cubicBezTo>
                  <a:cubicBezTo>
                    <a:pt x="191" y="291"/>
                    <a:pt x="170" y="338"/>
                    <a:pt x="165" y="391"/>
                  </a:cubicBezTo>
                  <a:cubicBezTo>
                    <a:pt x="110" y="391"/>
                    <a:pt x="110" y="391"/>
                    <a:pt x="110" y="391"/>
                  </a:cubicBezTo>
                  <a:cubicBezTo>
                    <a:pt x="101" y="371"/>
                    <a:pt x="81" y="357"/>
                    <a:pt x="58" y="357"/>
                  </a:cubicBezTo>
                  <a:cubicBezTo>
                    <a:pt x="26" y="357"/>
                    <a:pt x="0" y="383"/>
                    <a:pt x="0" y="415"/>
                  </a:cubicBezTo>
                  <a:cubicBezTo>
                    <a:pt x="0" y="446"/>
                    <a:pt x="26" y="472"/>
                    <a:pt x="58" y="472"/>
                  </a:cubicBezTo>
                  <a:cubicBezTo>
                    <a:pt x="81" y="472"/>
                    <a:pt x="101" y="458"/>
                    <a:pt x="110" y="439"/>
                  </a:cubicBezTo>
                  <a:cubicBezTo>
                    <a:pt x="165" y="439"/>
                    <a:pt x="165" y="439"/>
                    <a:pt x="165" y="439"/>
                  </a:cubicBezTo>
                  <a:cubicBezTo>
                    <a:pt x="170" y="491"/>
                    <a:pt x="192" y="539"/>
                    <a:pt x="224" y="577"/>
                  </a:cubicBezTo>
                  <a:cubicBezTo>
                    <a:pt x="188" y="614"/>
                    <a:pt x="188" y="614"/>
                    <a:pt x="188" y="614"/>
                  </a:cubicBezTo>
                  <a:cubicBezTo>
                    <a:pt x="167" y="606"/>
                    <a:pt x="143" y="610"/>
                    <a:pt x="127" y="627"/>
                  </a:cubicBezTo>
                  <a:cubicBezTo>
                    <a:pt x="105" y="649"/>
                    <a:pt x="105" y="686"/>
                    <a:pt x="127" y="708"/>
                  </a:cubicBezTo>
                  <a:cubicBezTo>
                    <a:pt x="149" y="731"/>
                    <a:pt x="186" y="731"/>
                    <a:pt x="208" y="708"/>
                  </a:cubicBezTo>
                  <a:cubicBezTo>
                    <a:pt x="225" y="692"/>
                    <a:pt x="229" y="668"/>
                    <a:pt x="222" y="647"/>
                  </a:cubicBezTo>
                  <a:cubicBezTo>
                    <a:pt x="259" y="610"/>
                    <a:pt x="259" y="610"/>
                    <a:pt x="259" y="610"/>
                  </a:cubicBezTo>
                  <a:cubicBezTo>
                    <a:pt x="296" y="639"/>
                    <a:pt x="341" y="658"/>
                    <a:pt x="390" y="663"/>
                  </a:cubicBezTo>
                  <a:cubicBezTo>
                    <a:pt x="390" y="715"/>
                    <a:pt x="390" y="715"/>
                    <a:pt x="390" y="715"/>
                  </a:cubicBezTo>
                  <a:cubicBezTo>
                    <a:pt x="371" y="724"/>
                    <a:pt x="357" y="744"/>
                    <a:pt x="357" y="767"/>
                  </a:cubicBezTo>
                  <a:cubicBezTo>
                    <a:pt x="357" y="799"/>
                    <a:pt x="383" y="825"/>
                    <a:pt x="414" y="825"/>
                  </a:cubicBezTo>
                  <a:cubicBezTo>
                    <a:pt x="446" y="825"/>
                    <a:pt x="472" y="799"/>
                    <a:pt x="472" y="767"/>
                  </a:cubicBezTo>
                  <a:cubicBezTo>
                    <a:pt x="472" y="744"/>
                    <a:pt x="458" y="724"/>
                    <a:pt x="438" y="715"/>
                  </a:cubicBezTo>
                  <a:cubicBezTo>
                    <a:pt x="438" y="663"/>
                    <a:pt x="438" y="663"/>
                    <a:pt x="438" y="663"/>
                  </a:cubicBezTo>
                  <a:cubicBezTo>
                    <a:pt x="489" y="658"/>
                    <a:pt x="534" y="638"/>
                    <a:pt x="572" y="607"/>
                  </a:cubicBezTo>
                  <a:cubicBezTo>
                    <a:pt x="612" y="647"/>
                    <a:pt x="612" y="647"/>
                    <a:pt x="612" y="647"/>
                  </a:cubicBezTo>
                  <a:cubicBezTo>
                    <a:pt x="604" y="668"/>
                    <a:pt x="609" y="692"/>
                    <a:pt x="625" y="708"/>
                  </a:cubicBezTo>
                  <a:cubicBezTo>
                    <a:pt x="647" y="731"/>
                    <a:pt x="684" y="731"/>
                    <a:pt x="706" y="708"/>
                  </a:cubicBezTo>
                  <a:cubicBezTo>
                    <a:pt x="729" y="686"/>
                    <a:pt x="729" y="649"/>
                    <a:pt x="706" y="627"/>
                  </a:cubicBezTo>
                  <a:cubicBezTo>
                    <a:pt x="690" y="610"/>
                    <a:pt x="666" y="606"/>
                    <a:pt x="646" y="614"/>
                  </a:cubicBezTo>
                  <a:cubicBezTo>
                    <a:pt x="606" y="574"/>
                    <a:pt x="606" y="574"/>
                    <a:pt x="606" y="574"/>
                  </a:cubicBezTo>
                  <a:cubicBezTo>
                    <a:pt x="637" y="536"/>
                    <a:pt x="657" y="489"/>
                    <a:pt x="662" y="438"/>
                  </a:cubicBezTo>
                  <a:cubicBezTo>
                    <a:pt x="718" y="438"/>
                    <a:pt x="718" y="438"/>
                    <a:pt x="718" y="438"/>
                  </a:cubicBezTo>
                  <a:cubicBezTo>
                    <a:pt x="727" y="458"/>
                    <a:pt x="747" y="472"/>
                    <a:pt x="770" y="472"/>
                  </a:cubicBezTo>
                  <a:cubicBezTo>
                    <a:pt x="802" y="472"/>
                    <a:pt x="828" y="446"/>
                    <a:pt x="828" y="414"/>
                  </a:cubicBezTo>
                  <a:cubicBezTo>
                    <a:pt x="828" y="382"/>
                    <a:pt x="802" y="357"/>
                    <a:pt x="770" y="357"/>
                  </a:cubicBezTo>
                  <a:close/>
                  <a:moveTo>
                    <a:pt x="414" y="616"/>
                  </a:moveTo>
                  <a:cubicBezTo>
                    <a:pt x="302" y="616"/>
                    <a:pt x="212" y="525"/>
                    <a:pt x="212" y="414"/>
                  </a:cubicBezTo>
                  <a:cubicBezTo>
                    <a:pt x="212" y="303"/>
                    <a:pt x="302" y="213"/>
                    <a:pt x="414" y="213"/>
                  </a:cubicBezTo>
                  <a:cubicBezTo>
                    <a:pt x="525" y="213"/>
                    <a:pt x="615" y="303"/>
                    <a:pt x="615" y="414"/>
                  </a:cubicBezTo>
                  <a:cubicBezTo>
                    <a:pt x="615" y="525"/>
                    <a:pt x="525" y="616"/>
                    <a:pt x="414" y="616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254000" prstMaterial="softEdge">
              <a:contourClr>
                <a:schemeClr val="tx1"/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400" dirty="0">
                <a:solidFill>
                  <a:prstClr val="black"/>
                </a:solidFill>
              </a:endParaRPr>
            </a:p>
          </p:txBody>
        </p:sp>
        <p:sp>
          <p:nvSpPr>
            <p:cNvPr id="34" name="Freeform 9"/>
            <p:cNvSpPr>
              <a:spLocks noEditPoints="1"/>
            </p:cNvSpPr>
            <p:nvPr/>
          </p:nvSpPr>
          <p:spPr bwMode="auto">
            <a:xfrm rot="1800000">
              <a:off x="6890662" y="2053434"/>
              <a:ext cx="246509" cy="245641"/>
            </a:xfrm>
            <a:custGeom>
              <a:avLst/>
              <a:gdLst>
                <a:gd name="T0" fmla="*/ 770 w 828"/>
                <a:gd name="T1" fmla="*/ 357 h 825"/>
                <a:gd name="T2" fmla="*/ 718 w 828"/>
                <a:gd name="T3" fmla="*/ 390 h 825"/>
                <a:gd name="T4" fmla="*/ 662 w 828"/>
                <a:gd name="T5" fmla="*/ 390 h 825"/>
                <a:gd name="T6" fmla="*/ 606 w 828"/>
                <a:gd name="T7" fmla="*/ 255 h 825"/>
                <a:gd name="T8" fmla="*/ 646 w 828"/>
                <a:gd name="T9" fmla="*/ 215 h 825"/>
                <a:gd name="T10" fmla="*/ 706 w 828"/>
                <a:gd name="T11" fmla="*/ 202 h 825"/>
                <a:gd name="T12" fmla="*/ 706 w 828"/>
                <a:gd name="T13" fmla="*/ 121 h 825"/>
                <a:gd name="T14" fmla="*/ 625 w 828"/>
                <a:gd name="T15" fmla="*/ 121 h 825"/>
                <a:gd name="T16" fmla="*/ 612 w 828"/>
                <a:gd name="T17" fmla="*/ 181 h 825"/>
                <a:gd name="T18" fmla="*/ 572 w 828"/>
                <a:gd name="T19" fmla="*/ 221 h 825"/>
                <a:gd name="T20" fmla="*/ 438 w 828"/>
                <a:gd name="T21" fmla="*/ 166 h 825"/>
                <a:gd name="T22" fmla="*/ 438 w 828"/>
                <a:gd name="T23" fmla="*/ 110 h 825"/>
                <a:gd name="T24" fmla="*/ 471 w 828"/>
                <a:gd name="T25" fmla="*/ 58 h 825"/>
                <a:gd name="T26" fmla="*/ 414 w 828"/>
                <a:gd name="T27" fmla="*/ 0 h 825"/>
                <a:gd name="T28" fmla="*/ 356 w 828"/>
                <a:gd name="T29" fmla="*/ 58 h 825"/>
                <a:gd name="T30" fmla="*/ 390 w 828"/>
                <a:gd name="T31" fmla="*/ 110 h 825"/>
                <a:gd name="T32" fmla="*/ 390 w 828"/>
                <a:gd name="T33" fmla="*/ 166 h 825"/>
                <a:gd name="T34" fmla="*/ 258 w 828"/>
                <a:gd name="T35" fmla="*/ 219 h 825"/>
                <a:gd name="T36" fmla="*/ 221 w 828"/>
                <a:gd name="T37" fmla="*/ 182 h 825"/>
                <a:gd name="T38" fmla="*/ 208 w 828"/>
                <a:gd name="T39" fmla="*/ 121 h 825"/>
                <a:gd name="T40" fmla="*/ 127 w 828"/>
                <a:gd name="T41" fmla="*/ 121 h 825"/>
                <a:gd name="T42" fmla="*/ 127 w 828"/>
                <a:gd name="T43" fmla="*/ 202 h 825"/>
                <a:gd name="T44" fmla="*/ 187 w 828"/>
                <a:gd name="T45" fmla="*/ 216 h 825"/>
                <a:gd name="T46" fmla="*/ 223 w 828"/>
                <a:gd name="T47" fmla="*/ 253 h 825"/>
                <a:gd name="T48" fmla="*/ 165 w 828"/>
                <a:gd name="T49" fmla="*/ 391 h 825"/>
                <a:gd name="T50" fmla="*/ 110 w 828"/>
                <a:gd name="T51" fmla="*/ 391 h 825"/>
                <a:gd name="T52" fmla="*/ 58 w 828"/>
                <a:gd name="T53" fmla="*/ 357 h 825"/>
                <a:gd name="T54" fmla="*/ 0 w 828"/>
                <a:gd name="T55" fmla="*/ 415 h 825"/>
                <a:gd name="T56" fmla="*/ 58 w 828"/>
                <a:gd name="T57" fmla="*/ 472 h 825"/>
                <a:gd name="T58" fmla="*/ 110 w 828"/>
                <a:gd name="T59" fmla="*/ 439 h 825"/>
                <a:gd name="T60" fmla="*/ 165 w 828"/>
                <a:gd name="T61" fmla="*/ 439 h 825"/>
                <a:gd name="T62" fmla="*/ 224 w 828"/>
                <a:gd name="T63" fmla="*/ 577 h 825"/>
                <a:gd name="T64" fmla="*/ 188 w 828"/>
                <a:gd name="T65" fmla="*/ 614 h 825"/>
                <a:gd name="T66" fmla="*/ 127 w 828"/>
                <a:gd name="T67" fmla="*/ 627 h 825"/>
                <a:gd name="T68" fmla="*/ 127 w 828"/>
                <a:gd name="T69" fmla="*/ 708 h 825"/>
                <a:gd name="T70" fmla="*/ 208 w 828"/>
                <a:gd name="T71" fmla="*/ 708 h 825"/>
                <a:gd name="T72" fmla="*/ 222 w 828"/>
                <a:gd name="T73" fmla="*/ 647 h 825"/>
                <a:gd name="T74" fmla="*/ 259 w 828"/>
                <a:gd name="T75" fmla="*/ 610 h 825"/>
                <a:gd name="T76" fmla="*/ 390 w 828"/>
                <a:gd name="T77" fmla="*/ 663 h 825"/>
                <a:gd name="T78" fmla="*/ 390 w 828"/>
                <a:gd name="T79" fmla="*/ 715 h 825"/>
                <a:gd name="T80" fmla="*/ 357 w 828"/>
                <a:gd name="T81" fmla="*/ 767 h 825"/>
                <a:gd name="T82" fmla="*/ 414 w 828"/>
                <a:gd name="T83" fmla="*/ 825 h 825"/>
                <a:gd name="T84" fmla="*/ 472 w 828"/>
                <a:gd name="T85" fmla="*/ 767 h 825"/>
                <a:gd name="T86" fmla="*/ 438 w 828"/>
                <a:gd name="T87" fmla="*/ 715 h 825"/>
                <a:gd name="T88" fmla="*/ 438 w 828"/>
                <a:gd name="T89" fmla="*/ 663 h 825"/>
                <a:gd name="T90" fmla="*/ 572 w 828"/>
                <a:gd name="T91" fmla="*/ 607 h 825"/>
                <a:gd name="T92" fmla="*/ 612 w 828"/>
                <a:gd name="T93" fmla="*/ 647 h 825"/>
                <a:gd name="T94" fmla="*/ 625 w 828"/>
                <a:gd name="T95" fmla="*/ 708 h 825"/>
                <a:gd name="T96" fmla="*/ 706 w 828"/>
                <a:gd name="T97" fmla="*/ 708 h 825"/>
                <a:gd name="T98" fmla="*/ 706 w 828"/>
                <a:gd name="T99" fmla="*/ 627 h 825"/>
                <a:gd name="T100" fmla="*/ 646 w 828"/>
                <a:gd name="T101" fmla="*/ 614 h 825"/>
                <a:gd name="T102" fmla="*/ 606 w 828"/>
                <a:gd name="T103" fmla="*/ 574 h 825"/>
                <a:gd name="T104" fmla="*/ 662 w 828"/>
                <a:gd name="T105" fmla="*/ 438 h 825"/>
                <a:gd name="T106" fmla="*/ 718 w 828"/>
                <a:gd name="T107" fmla="*/ 438 h 825"/>
                <a:gd name="T108" fmla="*/ 770 w 828"/>
                <a:gd name="T109" fmla="*/ 472 h 825"/>
                <a:gd name="T110" fmla="*/ 828 w 828"/>
                <a:gd name="T111" fmla="*/ 414 h 825"/>
                <a:gd name="T112" fmla="*/ 770 w 828"/>
                <a:gd name="T113" fmla="*/ 357 h 825"/>
                <a:gd name="T114" fmla="*/ 414 w 828"/>
                <a:gd name="T115" fmla="*/ 616 h 825"/>
                <a:gd name="T116" fmla="*/ 212 w 828"/>
                <a:gd name="T117" fmla="*/ 414 h 825"/>
                <a:gd name="T118" fmla="*/ 414 w 828"/>
                <a:gd name="T119" fmla="*/ 213 h 825"/>
                <a:gd name="T120" fmla="*/ 615 w 828"/>
                <a:gd name="T121" fmla="*/ 414 h 825"/>
                <a:gd name="T122" fmla="*/ 414 w 828"/>
                <a:gd name="T123" fmla="*/ 616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8" h="825">
                  <a:moveTo>
                    <a:pt x="770" y="357"/>
                  </a:moveTo>
                  <a:cubicBezTo>
                    <a:pt x="747" y="357"/>
                    <a:pt x="727" y="370"/>
                    <a:pt x="718" y="390"/>
                  </a:cubicBezTo>
                  <a:cubicBezTo>
                    <a:pt x="662" y="390"/>
                    <a:pt x="662" y="390"/>
                    <a:pt x="662" y="390"/>
                  </a:cubicBezTo>
                  <a:cubicBezTo>
                    <a:pt x="657" y="339"/>
                    <a:pt x="637" y="293"/>
                    <a:pt x="606" y="255"/>
                  </a:cubicBezTo>
                  <a:cubicBezTo>
                    <a:pt x="646" y="215"/>
                    <a:pt x="646" y="215"/>
                    <a:pt x="646" y="215"/>
                  </a:cubicBezTo>
                  <a:cubicBezTo>
                    <a:pt x="666" y="223"/>
                    <a:pt x="690" y="219"/>
                    <a:pt x="706" y="202"/>
                  </a:cubicBezTo>
                  <a:cubicBezTo>
                    <a:pt x="729" y="180"/>
                    <a:pt x="729" y="143"/>
                    <a:pt x="706" y="121"/>
                  </a:cubicBezTo>
                  <a:cubicBezTo>
                    <a:pt x="684" y="98"/>
                    <a:pt x="647" y="98"/>
                    <a:pt x="625" y="121"/>
                  </a:cubicBezTo>
                  <a:cubicBezTo>
                    <a:pt x="609" y="137"/>
                    <a:pt x="604" y="161"/>
                    <a:pt x="612" y="181"/>
                  </a:cubicBezTo>
                  <a:cubicBezTo>
                    <a:pt x="572" y="221"/>
                    <a:pt x="572" y="221"/>
                    <a:pt x="572" y="221"/>
                  </a:cubicBezTo>
                  <a:cubicBezTo>
                    <a:pt x="535" y="191"/>
                    <a:pt x="488" y="171"/>
                    <a:pt x="438" y="166"/>
                  </a:cubicBezTo>
                  <a:cubicBezTo>
                    <a:pt x="438" y="110"/>
                    <a:pt x="438" y="110"/>
                    <a:pt x="438" y="110"/>
                  </a:cubicBezTo>
                  <a:cubicBezTo>
                    <a:pt x="457" y="101"/>
                    <a:pt x="471" y="81"/>
                    <a:pt x="471" y="58"/>
                  </a:cubicBezTo>
                  <a:cubicBezTo>
                    <a:pt x="471" y="26"/>
                    <a:pt x="445" y="0"/>
                    <a:pt x="414" y="0"/>
                  </a:cubicBezTo>
                  <a:cubicBezTo>
                    <a:pt x="382" y="0"/>
                    <a:pt x="356" y="26"/>
                    <a:pt x="356" y="58"/>
                  </a:cubicBezTo>
                  <a:cubicBezTo>
                    <a:pt x="356" y="81"/>
                    <a:pt x="370" y="101"/>
                    <a:pt x="390" y="110"/>
                  </a:cubicBezTo>
                  <a:cubicBezTo>
                    <a:pt x="390" y="166"/>
                    <a:pt x="390" y="166"/>
                    <a:pt x="390" y="166"/>
                  </a:cubicBezTo>
                  <a:cubicBezTo>
                    <a:pt x="340" y="170"/>
                    <a:pt x="295" y="190"/>
                    <a:pt x="258" y="219"/>
                  </a:cubicBezTo>
                  <a:cubicBezTo>
                    <a:pt x="221" y="182"/>
                    <a:pt x="221" y="182"/>
                    <a:pt x="221" y="182"/>
                  </a:cubicBezTo>
                  <a:cubicBezTo>
                    <a:pt x="229" y="162"/>
                    <a:pt x="225" y="137"/>
                    <a:pt x="208" y="121"/>
                  </a:cubicBezTo>
                  <a:cubicBezTo>
                    <a:pt x="186" y="98"/>
                    <a:pt x="149" y="98"/>
                    <a:pt x="127" y="121"/>
                  </a:cubicBezTo>
                  <a:cubicBezTo>
                    <a:pt x="105" y="143"/>
                    <a:pt x="105" y="180"/>
                    <a:pt x="127" y="202"/>
                  </a:cubicBezTo>
                  <a:cubicBezTo>
                    <a:pt x="143" y="218"/>
                    <a:pt x="166" y="223"/>
                    <a:pt x="187" y="216"/>
                  </a:cubicBezTo>
                  <a:cubicBezTo>
                    <a:pt x="223" y="253"/>
                    <a:pt x="223" y="253"/>
                    <a:pt x="223" y="253"/>
                  </a:cubicBezTo>
                  <a:cubicBezTo>
                    <a:pt x="191" y="291"/>
                    <a:pt x="170" y="338"/>
                    <a:pt x="165" y="391"/>
                  </a:cubicBezTo>
                  <a:cubicBezTo>
                    <a:pt x="110" y="391"/>
                    <a:pt x="110" y="391"/>
                    <a:pt x="110" y="391"/>
                  </a:cubicBezTo>
                  <a:cubicBezTo>
                    <a:pt x="101" y="371"/>
                    <a:pt x="81" y="357"/>
                    <a:pt x="58" y="357"/>
                  </a:cubicBezTo>
                  <a:cubicBezTo>
                    <a:pt x="26" y="357"/>
                    <a:pt x="0" y="383"/>
                    <a:pt x="0" y="415"/>
                  </a:cubicBezTo>
                  <a:cubicBezTo>
                    <a:pt x="0" y="446"/>
                    <a:pt x="26" y="472"/>
                    <a:pt x="58" y="472"/>
                  </a:cubicBezTo>
                  <a:cubicBezTo>
                    <a:pt x="81" y="472"/>
                    <a:pt x="101" y="458"/>
                    <a:pt x="110" y="439"/>
                  </a:cubicBezTo>
                  <a:cubicBezTo>
                    <a:pt x="165" y="439"/>
                    <a:pt x="165" y="439"/>
                    <a:pt x="165" y="439"/>
                  </a:cubicBezTo>
                  <a:cubicBezTo>
                    <a:pt x="170" y="491"/>
                    <a:pt x="192" y="539"/>
                    <a:pt x="224" y="577"/>
                  </a:cubicBezTo>
                  <a:cubicBezTo>
                    <a:pt x="188" y="614"/>
                    <a:pt x="188" y="614"/>
                    <a:pt x="188" y="614"/>
                  </a:cubicBezTo>
                  <a:cubicBezTo>
                    <a:pt x="167" y="606"/>
                    <a:pt x="143" y="610"/>
                    <a:pt x="127" y="627"/>
                  </a:cubicBezTo>
                  <a:cubicBezTo>
                    <a:pt x="105" y="649"/>
                    <a:pt x="105" y="686"/>
                    <a:pt x="127" y="708"/>
                  </a:cubicBezTo>
                  <a:cubicBezTo>
                    <a:pt x="149" y="731"/>
                    <a:pt x="186" y="731"/>
                    <a:pt x="208" y="708"/>
                  </a:cubicBezTo>
                  <a:cubicBezTo>
                    <a:pt x="225" y="692"/>
                    <a:pt x="229" y="668"/>
                    <a:pt x="222" y="647"/>
                  </a:cubicBezTo>
                  <a:cubicBezTo>
                    <a:pt x="259" y="610"/>
                    <a:pt x="259" y="610"/>
                    <a:pt x="259" y="610"/>
                  </a:cubicBezTo>
                  <a:cubicBezTo>
                    <a:pt x="296" y="639"/>
                    <a:pt x="341" y="658"/>
                    <a:pt x="390" y="663"/>
                  </a:cubicBezTo>
                  <a:cubicBezTo>
                    <a:pt x="390" y="715"/>
                    <a:pt x="390" y="715"/>
                    <a:pt x="390" y="715"/>
                  </a:cubicBezTo>
                  <a:cubicBezTo>
                    <a:pt x="371" y="724"/>
                    <a:pt x="357" y="744"/>
                    <a:pt x="357" y="767"/>
                  </a:cubicBezTo>
                  <a:cubicBezTo>
                    <a:pt x="357" y="799"/>
                    <a:pt x="383" y="825"/>
                    <a:pt x="414" y="825"/>
                  </a:cubicBezTo>
                  <a:cubicBezTo>
                    <a:pt x="446" y="825"/>
                    <a:pt x="472" y="799"/>
                    <a:pt x="472" y="767"/>
                  </a:cubicBezTo>
                  <a:cubicBezTo>
                    <a:pt x="472" y="744"/>
                    <a:pt x="458" y="724"/>
                    <a:pt x="438" y="715"/>
                  </a:cubicBezTo>
                  <a:cubicBezTo>
                    <a:pt x="438" y="663"/>
                    <a:pt x="438" y="663"/>
                    <a:pt x="438" y="663"/>
                  </a:cubicBezTo>
                  <a:cubicBezTo>
                    <a:pt x="489" y="658"/>
                    <a:pt x="534" y="638"/>
                    <a:pt x="572" y="607"/>
                  </a:cubicBezTo>
                  <a:cubicBezTo>
                    <a:pt x="612" y="647"/>
                    <a:pt x="612" y="647"/>
                    <a:pt x="612" y="647"/>
                  </a:cubicBezTo>
                  <a:cubicBezTo>
                    <a:pt x="604" y="668"/>
                    <a:pt x="609" y="692"/>
                    <a:pt x="625" y="708"/>
                  </a:cubicBezTo>
                  <a:cubicBezTo>
                    <a:pt x="647" y="731"/>
                    <a:pt x="684" y="731"/>
                    <a:pt x="706" y="708"/>
                  </a:cubicBezTo>
                  <a:cubicBezTo>
                    <a:pt x="729" y="686"/>
                    <a:pt x="729" y="649"/>
                    <a:pt x="706" y="627"/>
                  </a:cubicBezTo>
                  <a:cubicBezTo>
                    <a:pt x="690" y="610"/>
                    <a:pt x="666" y="606"/>
                    <a:pt x="646" y="614"/>
                  </a:cubicBezTo>
                  <a:cubicBezTo>
                    <a:pt x="606" y="574"/>
                    <a:pt x="606" y="574"/>
                    <a:pt x="606" y="574"/>
                  </a:cubicBezTo>
                  <a:cubicBezTo>
                    <a:pt x="637" y="536"/>
                    <a:pt x="657" y="489"/>
                    <a:pt x="662" y="438"/>
                  </a:cubicBezTo>
                  <a:cubicBezTo>
                    <a:pt x="718" y="438"/>
                    <a:pt x="718" y="438"/>
                    <a:pt x="718" y="438"/>
                  </a:cubicBezTo>
                  <a:cubicBezTo>
                    <a:pt x="727" y="458"/>
                    <a:pt x="747" y="472"/>
                    <a:pt x="770" y="472"/>
                  </a:cubicBezTo>
                  <a:cubicBezTo>
                    <a:pt x="802" y="472"/>
                    <a:pt x="828" y="446"/>
                    <a:pt x="828" y="414"/>
                  </a:cubicBezTo>
                  <a:cubicBezTo>
                    <a:pt x="828" y="382"/>
                    <a:pt x="802" y="357"/>
                    <a:pt x="770" y="357"/>
                  </a:cubicBezTo>
                  <a:close/>
                  <a:moveTo>
                    <a:pt x="414" y="616"/>
                  </a:moveTo>
                  <a:cubicBezTo>
                    <a:pt x="302" y="616"/>
                    <a:pt x="212" y="525"/>
                    <a:pt x="212" y="414"/>
                  </a:cubicBezTo>
                  <a:cubicBezTo>
                    <a:pt x="212" y="303"/>
                    <a:pt x="302" y="213"/>
                    <a:pt x="414" y="213"/>
                  </a:cubicBezTo>
                  <a:cubicBezTo>
                    <a:pt x="525" y="213"/>
                    <a:pt x="615" y="303"/>
                    <a:pt x="615" y="414"/>
                  </a:cubicBezTo>
                  <a:cubicBezTo>
                    <a:pt x="615" y="525"/>
                    <a:pt x="525" y="616"/>
                    <a:pt x="414" y="616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254000" prstMaterial="softEdge">
              <a:contourClr>
                <a:schemeClr val="tx1"/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400" dirty="0">
                <a:solidFill>
                  <a:prstClr val="black"/>
                </a:solidFill>
              </a:endParaRPr>
            </a:p>
          </p:txBody>
        </p:sp>
        <p:sp>
          <p:nvSpPr>
            <p:cNvPr id="35" name="Freeform 9"/>
            <p:cNvSpPr>
              <a:spLocks noEditPoints="1"/>
            </p:cNvSpPr>
            <p:nvPr/>
          </p:nvSpPr>
          <p:spPr bwMode="auto">
            <a:xfrm rot="1800000">
              <a:off x="7297663" y="1776372"/>
              <a:ext cx="170358" cy="169758"/>
            </a:xfrm>
            <a:custGeom>
              <a:avLst/>
              <a:gdLst>
                <a:gd name="T0" fmla="*/ 770 w 828"/>
                <a:gd name="T1" fmla="*/ 357 h 825"/>
                <a:gd name="T2" fmla="*/ 718 w 828"/>
                <a:gd name="T3" fmla="*/ 390 h 825"/>
                <a:gd name="T4" fmla="*/ 662 w 828"/>
                <a:gd name="T5" fmla="*/ 390 h 825"/>
                <a:gd name="T6" fmla="*/ 606 w 828"/>
                <a:gd name="T7" fmla="*/ 255 h 825"/>
                <a:gd name="T8" fmla="*/ 646 w 828"/>
                <a:gd name="T9" fmla="*/ 215 h 825"/>
                <a:gd name="T10" fmla="*/ 706 w 828"/>
                <a:gd name="T11" fmla="*/ 202 h 825"/>
                <a:gd name="T12" fmla="*/ 706 w 828"/>
                <a:gd name="T13" fmla="*/ 121 h 825"/>
                <a:gd name="T14" fmla="*/ 625 w 828"/>
                <a:gd name="T15" fmla="*/ 121 h 825"/>
                <a:gd name="T16" fmla="*/ 612 w 828"/>
                <a:gd name="T17" fmla="*/ 181 h 825"/>
                <a:gd name="T18" fmla="*/ 572 w 828"/>
                <a:gd name="T19" fmla="*/ 221 h 825"/>
                <a:gd name="T20" fmla="*/ 438 w 828"/>
                <a:gd name="T21" fmla="*/ 166 h 825"/>
                <a:gd name="T22" fmla="*/ 438 w 828"/>
                <a:gd name="T23" fmla="*/ 110 h 825"/>
                <a:gd name="T24" fmla="*/ 471 w 828"/>
                <a:gd name="T25" fmla="*/ 58 h 825"/>
                <a:gd name="T26" fmla="*/ 414 w 828"/>
                <a:gd name="T27" fmla="*/ 0 h 825"/>
                <a:gd name="T28" fmla="*/ 356 w 828"/>
                <a:gd name="T29" fmla="*/ 58 h 825"/>
                <a:gd name="T30" fmla="*/ 390 w 828"/>
                <a:gd name="T31" fmla="*/ 110 h 825"/>
                <a:gd name="T32" fmla="*/ 390 w 828"/>
                <a:gd name="T33" fmla="*/ 166 h 825"/>
                <a:gd name="T34" fmla="*/ 258 w 828"/>
                <a:gd name="T35" fmla="*/ 219 h 825"/>
                <a:gd name="T36" fmla="*/ 221 w 828"/>
                <a:gd name="T37" fmla="*/ 182 h 825"/>
                <a:gd name="T38" fmla="*/ 208 w 828"/>
                <a:gd name="T39" fmla="*/ 121 h 825"/>
                <a:gd name="T40" fmla="*/ 127 w 828"/>
                <a:gd name="T41" fmla="*/ 121 h 825"/>
                <a:gd name="T42" fmla="*/ 127 w 828"/>
                <a:gd name="T43" fmla="*/ 202 h 825"/>
                <a:gd name="T44" fmla="*/ 187 w 828"/>
                <a:gd name="T45" fmla="*/ 216 h 825"/>
                <a:gd name="T46" fmla="*/ 223 w 828"/>
                <a:gd name="T47" fmla="*/ 253 h 825"/>
                <a:gd name="T48" fmla="*/ 165 w 828"/>
                <a:gd name="T49" fmla="*/ 391 h 825"/>
                <a:gd name="T50" fmla="*/ 110 w 828"/>
                <a:gd name="T51" fmla="*/ 391 h 825"/>
                <a:gd name="T52" fmla="*/ 58 w 828"/>
                <a:gd name="T53" fmla="*/ 357 h 825"/>
                <a:gd name="T54" fmla="*/ 0 w 828"/>
                <a:gd name="T55" fmla="*/ 415 h 825"/>
                <a:gd name="T56" fmla="*/ 58 w 828"/>
                <a:gd name="T57" fmla="*/ 472 h 825"/>
                <a:gd name="T58" fmla="*/ 110 w 828"/>
                <a:gd name="T59" fmla="*/ 439 h 825"/>
                <a:gd name="T60" fmla="*/ 165 w 828"/>
                <a:gd name="T61" fmla="*/ 439 h 825"/>
                <a:gd name="T62" fmla="*/ 224 w 828"/>
                <a:gd name="T63" fmla="*/ 577 h 825"/>
                <a:gd name="T64" fmla="*/ 188 w 828"/>
                <a:gd name="T65" fmla="*/ 614 h 825"/>
                <a:gd name="T66" fmla="*/ 127 w 828"/>
                <a:gd name="T67" fmla="*/ 627 h 825"/>
                <a:gd name="T68" fmla="*/ 127 w 828"/>
                <a:gd name="T69" fmla="*/ 708 h 825"/>
                <a:gd name="T70" fmla="*/ 208 w 828"/>
                <a:gd name="T71" fmla="*/ 708 h 825"/>
                <a:gd name="T72" fmla="*/ 222 w 828"/>
                <a:gd name="T73" fmla="*/ 647 h 825"/>
                <a:gd name="T74" fmla="*/ 259 w 828"/>
                <a:gd name="T75" fmla="*/ 610 h 825"/>
                <a:gd name="T76" fmla="*/ 390 w 828"/>
                <a:gd name="T77" fmla="*/ 663 h 825"/>
                <a:gd name="T78" fmla="*/ 390 w 828"/>
                <a:gd name="T79" fmla="*/ 715 h 825"/>
                <a:gd name="T80" fmla="*/ 357 w 828"/>
                <a:gd name="T81" fmla="*/ 767 h 825"/>
                <a:gd name="T82" fmla="*/ 414 w 828"/>
                <a:gd name="T83" fmla="*/ 825 h 825"/>
                <a:gd name="T84" fmla="*/ 472 w 828"/>
                <a:gd name="T85" fmla="*/ 767 h 825"/>
                <a:gd name="T86" fmla="*/ 438 w 828"/>
                <a:gd name="T87" fmla="*/ 715 h 825"/>
                <a:gd name="T88" fmla="*/ 438 w 828"/>
                <a:gd name="T89" fmla="*/ 663 h 825"/>
                <a:gd name="T90" fmla="*/ 572 w 828"/>
                <a:gd name="T91" fmla="*/ 607 h 825"/>
                <a:gd name="T92" fmla="*/ 612 w 828"/>
                <a:gd name="T93" fmla="*/ 647 h 825"/>
                <a:gd name="T94" fmla="*/ 625 w 828"/>
                <a:gd name="T95" fmla="*/ 708 h 825"/>
                <a:gd name="T96" fmla="*/ 706 w 828"/>
                <a:gd name="T97" fmla="*/ 708 h 825"/>
                <a:gd name="T98" fmla="*/ 706 w 828"/>
                <a:gd name="T99" fmla="*/ 627 h 825"/>
                <a:gd name="T100" fmla="*/ 646 w 828"/>
                <a:gd name="T101" fmla="*/ 614 h 825"/>
                <a:gd name="T102" fmla="*/ 606 w 828"/>
                <a:gd name="T103" fmla="*/ 574 h 825"/>
                <a:gd name="T104" fmla="*/ 662 w 828"/>
                <a:gd name="T105" fmla="*/ 438 h 825"/>
                <a:gd name="T106" fmla="*/ 718 w 828"/>
                <a:gd name="T107" fmla="*/ 438 h 825"/>
                <a:gd name="T108" fmla="*/ 770 w 828"/>
                <a:gd name="T109" fmla="*/ 472 h 825"/>
                <a:gd name="T110" fmla="*/ 828 w 828"/>
                <a:gd name="T111" fmla="*/ 414 h 825"/>
                <a:gd name="T112" fmla="*/ 770 w 828"/>
                <a:gd name="T113" fmla="*/ 357 h 825"/>
                <a:gd name="T114" fmla="*/ 414 w 828"/>
                <a:gd name="T115" fmla="*/ 616 h 825"/>
                <a:gd name="T116" fmla="*/ 212 w 828"/>
                <a:gd name="T117" fmla="*/ 414 h 825"/>
                <a:gd name="T118" fmla="*/ 414 w 828"/>
                <a:gd name="T119" fmla="*/ 213 h 825"/>
                <a:gd name="T120" fmla="*/ 615 w 828"/>
                <a:gd name="T121" fmla="*/ 414 h 825"/>
                <a:gd name="T122" fmla="*/ 414 w 828"/>
                <a:gd name="T123" fmla="*/ 616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8" h="825">
                  <a:moveTo>
                    <a:pt x="770" y="357"/>
                  </a:moveTo>
                  <a:cubicBezTo>
                    <a:pt x="747" y="357"/>
                    <a:pt x="727" y="370"/>
                    <a:pt x="718" y="390"/>
                  </a:cubicBezTo>
                  <a:cubicBezTo>
                    <a:pt x="662" y="390"/>
                    <a:pt x="662" y="390"/>
                    <a:pt x="662" y="390"/>
                  </a:cubicBezTo>
                  <a:cubicBezTo>
                    <a:pt x="657" y="339"/>
                    <a:pt x="637" y="293"/>
                    <a:pt x="606" y="255"/>
                  </a:cubicBezTo>
                  <a:cubicBezTo>
                    <a:pt x="646" y="215"/>
                    <a:pt x="646" y="215"/>
                    <a:pt x="646" y="215"/>
                  </a:cubicBezTo>
                  <a:cubicBezTo>
                    <a:pt x="666" y="223"/>
                    <a:pt x="690" y="219"/>
                    <a:pt x="706" y="202"/>
                  </a:cubicBezTo>
                  <a:cubicBezTo>
                    <a:pt x="729" y="180"/>
                    <a:pt x="729" y="143"/>
                    <a:pt x="706" y="121"/>
                  </a:cubicBezTo>
                  <a:cubicBezTo>
                    <a:pt x="684" y="98"/>
                    <a:pt x="647" y="98"/>
                    <a:pt x="625" y="121"/>
                  </a:cubicBezTo>
                  <a:cubicBezTo>
                    <a:pt x="609" y="137"/>
                    <a:pt x="604" y="161"/>
                    <a:pt x="612" y="181"/>
                  </a:cubicBezTo>
                  <a:cubicBezTo>
                    <a:pt x="572" y="221"/>
                    <a:pt x="572" y="221"/>
                    <a:pt x="572" y="221"/>
                  </a:cubicBezTo>
                  <a:cubicBezTo>
                    <a:pt x="535" y="191"/>
                    <a:pt x="488" y="171"/>
                    <a:pt x="438" y="166"/>
                  </a:cubicBezTo>
                  <a:cubicBezTo>
                    <a:pt x="438" y="110"/>
                    <a:pt x="438" y="110"/>
                    <a:pt x="438" y="110"/>
                  </a:cubicBezTo>
                  <a:cubicBezTo>
                    <a:pt x="457" y="101"/>
                    <a:pt x="471" y="81"/>
                    <a:pt x="471" y="58"/>
                  </a:cubicBezTo>
                  <a:cubicBezTo>
                    <a:pt x="471" y="26"/>
                    <a:pt x="445" y="0"/>
                    <a:pt x="414" y="0"/>
                  </a:cubicBezTo>
                  <a:cubicBezTo>
                    <a:pt x="382" y="0"/>
                    <a:pt x="356" y="26"/>
                    <a:pt x="356" y="58"/>
                  </a:cubicBezTo>
                  <a:cubicBezTo>
                    <a:pt x="356" y="81"/>
                    <a:pt x="370" y="101"/>
                    <a:pt x="390" y="110"/>
                  </a:cubicBezTo>
                  <a:cubicBezTo>
                    <a:pt x="390" y="166"/>
                    <a:pt x="390" y="166"/>
                    <a:pt x="390" y="166"/>
                  </a:cubicBezTo>
                  <a:cubicBezTo>
                    <a:pt x="340" y="170"/>
                    <a:pt x="295" y="190"/>
                    <a:pt x="258" y="219"/>
                  </a:cubicBezTo>
                  <a:cubicBezTo>
                    <a:pt x="221" y="182"/>
                    <a:pt x="221" y="182"/>
                    <a:pt x="221" y="182"/>
                  </a:cubicBezTo>
                  <a:cubicBezTo>
                    <a:pt x="229" y="162"/>
                    <a:pt x="225" y="137"/>
                    <a:pt x="208" y="121"/>
                  </a:cubicBezTo>
                  <a:cubicBezTo>
                    <a:pt x="186" y="98"/>
                    <a:pt x="149" y="98"/>
                    <a:pt x="127" y="121"/>
                  </a:cubicBezTo>
                  <a:cubicBezTo>
                    <a:pt x="105" y="143"/>
                    <a:pt x="105" y="180"/>
                    <a:pt x="127" y="202"/>
                  </a:cubicBezTo>
                  <a:cubicBezTo>
                    <a:pt x="143" y="218"/>
                    <a:pt x="166" y="223"/>
                    <a:pt x="187" y="216"/>
                  </a:cubicBezTo>
                  <a:cubicBezTo>
                    <a:pt x="223" y="253"/>
                    <a:pt x="223" y="253"/>
                    <a:pt x="223" y="253"/>
                  </a:cubicBezTo>
                  <a:cubicBezTo>
                    <a:pt x="191" y="291"/>
                    <a:pt x="170" y="338"/>
                    <a:pt x="165" y="391"/>
                  </a:cubicBezTo>
                  <a:cubicBezTo>
                    <a:pt x="110" y="391"/>
                    <a:pt x="110" y="391"/>
                    <a:pt x="110" y="391"/>
                  </a:cubicBezTo>
                  <a:cubicBezTo>
                    <a:pt x="101" y="371"/>
                    <a:pt x="81" y="357"/>
                    <a:pt x="58" y="357"/>
                  </a:cubicBezTo>
                  <a:cubicBezTo>
                    <a:pt x="26" y="357"/>
                    <a:pt x="0" y="383"/>
                    <a:pt x="0" y="415"/>
                  </a:cubicBezTo>
                  <a:cubicBezTo>
                    <a:pt x="0" y="446"/>
                    <a:pt x="26" y="472"/>
                    <a:pt x="58" y="472"/>
                  </a:cubicBezTo>
                  <a:cubicBezTo>
                    <a:pt x="81" y="472"/>
                    <a:pt x="101" y="458"/>
                    <a:pt x="110" y="439"/>
                  </a:cubicBezTo>
                  <a:cubicBezTo>
                    <a:pt x="165" y="439"/>
                    <a:pt x="165" y="439"/>
                    <a:pt x="165" y="439"/>
                  </a:cubicBezTo>
                  <a:cubicBezTo>
                    <a:pt x="170" y="491"/>
                    <a:pt x="192" y="539"/>
                    <a:pt x="224" y="577"/>
                  </a:cubicBezTo>
                  <a:cubicBezTo>
                    <a:pt x="188" y="614"/>
                    <a:pt x="188" y="614"/>
                    <a:pt x="188" y="614"/>
                  </a:cubicBezTo>
                  <a:cubicBezTo>
                    <a:pt x="167" y="606"/>
                    <a:pt x="143" y="610"/>
                    <a:pt x="127" y="627"/>
                  </a:cubicBezTo>
                  <a:cubicBezTo>
                    <a:pt x="105" y="649"/>
                    <a:pt x="105" y="686"/>
                    <a:pt x="127" y="708"/>
                  </a:cubicBezTo>
                  <a:cubicBezTo>
                    <a:pt x="149" y="731"/>
                    <a:pt x="186" y="731"/>
                    <a:pt x="208" y="708"/>
                  </a:cubicBezTo>
                  <a:cubicBezTo>
                    <a:pt x="225" y="692"/>
                    <a:pt x="229" y="668"/>
                    <a:pt x="222" y="647"/>
                  </a:cubicBezTo>
                  <a:cubicBezTo>
                    <a:pt x="259" y="610"/>
                    <a:pt x="259" y="610"/>
                    <a:pt x="259" y="610"/>
                  </a:cubicBezTo>
                  <a:cubicBezTo>
                    <a:pt x="296" y="639"/>
                    <a:pt x="341" y="658"/>
                    <a:pt x="390" y="663"/>
                  </a:cubicBezTo>
                  <a:cubicBezTo>
                    <a:pt x="390" y="715"/>
                    <a:pt x="390" y="715"/>
                    <a:pt x="390" y="715"/>
                  </a:cubicBezTo>
                  <a:cubicBezTo>
                    <a:pt x="371" y="724"/>
                    <a:pt x="357" y="744"/>
                    <a:pt x="357" y="767"/>
                  </a:cubicBezTo>
                  <a:cubicBezTo>
                    <a:pt x="357" y="799"/>
                    <a:pt x="383" y="825"/>
                    <a:pt x="414" y="825"/>
                  </a:cubicBezTo>
                  <a:cubicBezTo>
                    <a:pt x="446" y="825"/>
                    <a:pt x="472" y="799"/>
                    <a:pt x="472" y="767"/>
                  </a:cubicBezTo>
                  <a:cubicBezTo>
                    <a:pt x="472" y="744"/>
                    <a:pt x="458" y="724"/>
                    <a:pt x="438" y="715"/>
                  </a:cubicBezTo>
                  <a:cubicBezTo>
                    <a:pt x="438" y="663"/>
                    <a:pt x="438" y="663"/>
                    <a:pt x="438" y="663"/>
                  </a:cubicBezTo>
                  <a:cubicBezTo>
                    <a:pt x="489" y="658"/>
                    <a:pt x="534" y="638"/>
                    <a:pt x="572" y="607"/>
                  </a:cubicBezTo>
                  <a:cubicBezTo>
                    <a:pt x="612" y="647"/>
                    <a:pt x="612" y="647"/>
                    <a:pt x="612" y="647"/>
                  </a:cubicBezTo>
                  <a:cubicBezTo>
                    <a:pt x="604" y="668"/>
                    <a:pt x="609" y="692"/>
                    <a:pt x="625" y="708"/>
                  </a:cubicBezTo>
                  <a:cubicBezTo>
                    <a:pt x="647" y="731"/>
                    <a:pt x="684" y="731"/>
                    <a:pt x="706" y="708"/>
                  </a:cubicBezTo>
                  <a:cubicBezTo>
                    <a:pt x="729" y="686"/>
                    <a:pt x="729" y="649"/>
                    <a:pt x="706" y="627"/>
                  </a:cubicBezTo>
                  <a:cubicBezTo>
                    <a:pt x="690" y="610"/>
                    <a:pt x="666" y="606"/>
                    <a:pt x="646" y="614"/>
                  </a:cubicBezTo>
                  <a:cubicBezTo>
                    <a:pt x="606" y="574"/>
                    <a:pt x="606" y="574"/>
                    <a:pt x="606" y="574"/>
                  </a:cubicBezTo>
                  <a:cubicBezTo>
                    <a:pt x="637" y="536"/>
                    <a:pt x="657" y="489"/>
                    <a:pt x="662" y="438"/>
                  </a:cubicBezTo>
                  <a:cubicBezTo>
                    <a:pt x="718" y="438"/>
                    <a:pt x="718" y="438"/>
                    <a:pt x="718" y="438"/>
                  </a:cubicBezTo>
                  <a:cubicBezTo>
                    <a:pt x="727" y="458"/>
                    <a:pt x="747" y="472"/>
                    <a:pt x="770" y="472"/>
                  </a:cubicBezTo>
                  <a:cubicBezTo>
                    <a:pt x="802" y="472"/>
                    <a:pt x="828" y="446"/>
                    <a:pt x="828" y="414"/>
                  </a:cubicBezTo>
                  <a:cubicBezTo>
                    <a:pt x="828" y="382"/>
                    <a:pt x="802" y="357"/>
                    <a:pt x="770" y="357"/>
                  </a:cubicBezTo>
                  <a:close/>
                  <a:moveTo>
                    <a:pt x="414" y="616"/>
                  </a:moveTo>
                  <a:cubicBezTo>
                    <a:pt x="302" y="616"/>
                    <a:pt x="212" y="525"/>
                    <a:pt x="212" y="414"/>
                  </a:cubicBezTo>
                  <a:cubicBezTo>
                    <a:pt x="212" y="303"/>
                    <a:pt x="302" y="213"/>
                    <a:pt x="414" y="213"/>
                  </a:cubicBezTo>
                  <a:cubicBezTo>
                    <a:pt x="525" y="213"/>
                    <a:pt x="615" y="303"/>
                    <a:pt x="615" y="414"/>
                  </a:cubicBezTo>
                  <a:cubicBezTo>
                    <a:pt x="615" y="525"/>
                    <a:pt x="525" y="616"/>
                    <a:pt x="414" y="616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254000" prstMaterial="softEdge">
              <a:contourClr>
                <a:schemeClr val="tx1"/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400" dirty="0">
                <a:solidFill>
                  <a:prstClr val="black"/>
                </a:solidFill>
              </a:endParaRPr>
            </a:p>
          </p:txBody>
        </p:sp>
        <p:sp>
          <p:nvSpPr>
            <p:cNvPr id="36" name="Freeform 9"/>
            <p:cNvSpPr>
              <a:spLocks noEditPoints="1"/>
            </p:cNvSpPr>
            <p:nvPr/>
          </p:nvSpPr>
          <p:spPr bwMode="auto">
            <a:xfrm rot="1800000">
              <a:off x="7508926" y="1735403"/>
              <a:ext cx="145453" cy="144940"/>
            </a:xfrm>
            <a:custGeom>
              <a:avLst/>
              <a:gdLst>
                <a:gd name="T0" fmla="*/ 770 w 828"/>
                <a:gd name="T1" fmla="*/ 357 h 825"/>
                <a:gd name="T2" fmla="*/ 718 w 828"/>
                <a:gd name="T3" fmla="*/ 390 h 825"/>
                <a:gd name="T4" fmla="*/ 662 w 828"/>
                <a:gd name="T5" fmla="*/ 390 h 825"/>
                <a:gd name="T6" fmla="*/ 606 w 828"/>
                <a:gd name="T7" fmla="*/ 255 h 825"/>
                <a:gd name="T8" fmla="*/ 646 w 828"/>
                <a:gd name="T9" fmla="*/ 215 h 825"/>
                <a:gd name="T10" fmla="*/ 706 w 828"/>
                <a:gd name="T11" fmla="*/ 202 h 825"/>
                <a:gd name="T12" fmla="*/ 706 w 828"/>
                <a:gd name="T13" fmla="*/ 121 h 825"/>
                <a:gd name="T14" fmla="*/ 625 w 828"/>
                <a:gd name="T15" fmla="*/ 121 h 825"/>
                <a:gd name="T16" fmla="*/ 612 w 828"/>
                <a:gd name="T17" fmla="*/ 181 h 825"/>
                <a:gd name="T18" fmla="*/ 572 w 828"/>
                <a:gd name="T19" fmla="*/ 221 h 825"/>
                <a:gd name="T20" fmla="*/ 438 w 828"/>
                <a:gd name="T21" fmla="*/ 166 h 825"/>
                <a:gd name="T22" fmla="*/ 438 w 828"/>
                <a:gd name="T23" fmla="*/ 110 h 825"/>
                <a:gd name="T24" fmla="*/ 471 w 828"/>
                <a:gd name="T25" fmla="*/ 58 h 825"/>
                <a:gd name="T26" fmla="*/ 414 w 828"/>
                <a:gd name="T27" fmla="*/ 0 h 825"/>
                <a:gd name="T28" fmla="*/ 356 w 828"/>
                <a:gd name="T29" fmla="*/ 58 h 825"/>
                <a:gd name="T30" fmla="*/ 390 w 828"/>
                <a:gd name="T31" fmla="*/ 110 h 825"/>
                <a:gd name="T32" fmla="*/ 390 w 828"/>
                <a:gd name="T33" fmla="*/ 166 h 825"/>
                <a:gd name="T34" fmla="*/ 258 w 828"/>
                <a:gd name="T35" fmla="*/ 219 h 825"/>
                <a:gd name="T36" fmla="*/ 221 w 828"/>
                <a:gd name="T37" fmla="*/ 182 h 825"/>
                <a:gd name="T38" fmla="*/ 208 w 828"/>
                <a:gd name="T39" fmla="*/ 121 h 825"/>
                <a:gd name="T40" fmla="*/ 127 w 828"/>
                <a:gd name="T41" fmla="*/ 121 h 825"/>
                <a:gd name="T42" fmla="*/ 127 w 828"/>
                <a:gd name="T43" fmla="*/ 202 h 825"/>
                <a:gd name="T44" fmla="*/ 187 w 828"/>
                <a:gd name="T45" fmla="*/ 216 h 825"/>
                <a:gd name="T46" fmla="*/ 223 w 828"/>
                <a:gd name="T47" fmla="*/ 253 h 825"/>
                <a:gd name="T48" fmla="*/ 165 w 828"/>
                <a:gd name="T49" fmla="*/ 391 h 825"/>
                <a:gd name="T50" fmla="*/ 110 w 828"/>
                <a:gd name="T51" fmla="*/ 391 h 825"/>
                <a:gd name="T52" fmla="*/ 58 w 828"/>
                <a:gd name="T53" fmla="*/ 357 h 825"/>
                <a:gd name="T54" fmla="*/ 0 w 828"/>
                <a:gd name="T55" fmla="*/ 415 h 825"/>
                <a:gd name="T56" fmla="*/ 58 w 828"/>
                <a:gd name="T57" fmla="*/ 472 h 825"/>
                <a:gd name="T58" fmla="*/ 110 w 828"/>
                <a:gd name="T59" fmla="*/ 439 h 825"/>
                <a:gd name="T60" fmla="*/ 165 w 828"/>
                <a:gd name="T61" fmla="*/ 439 h 825"/>
                <a:gd name="T62" fmla="*/ 224 w 828"/>
                <a:gd name="T63" fmla="*/ 577 h 825"/>
                <a:gd name="T64" fmla="*/ 188 w 828"/>
                <a:gd name="T65" fmla="*/ 614 h 825"/>
                <a:gd name="T66" fmla="*/ 127 w 828"/>
                <a:gd name="T67" fmla="*/ 627 h 825"/>
                <a:gd name="T68" fmla="*/ 127 w 828"/>
                <a:gd name="T69" fmla="*/ 708 h 825"/>
                <a:gd name="T70" fmla="*/ 208 w 828"/>
                <a:gd name="T71" fmla="*/ 708 h 825"/>
                <a:gd name="T72" fmla="*/ 222 w 828"/>
                <a:gd name="T73" fmla="*/ 647 h 825"/>
                <a:gd name="T74" fmla="*/ 259 w 828"/>
                <a:gd name="T75" fmla="*/ 610 h 825"/>
                <a:gd name="T76" fmla="*/ 390 w 828"/>
                <a:gd name="T77" fmla="*/ 663 h 825"/>
                <a:gd name="T78" fmla="*/ 390 w 828"/>
                <a:gd name="T79" fmla="*/ 715 h 825"/>
                <a:gd name="T80" fmla="*/ 357 w 828"/>
                <a:gd name="T81" fmla="*/ 767 h 825"/>
                <a:gd name="T82" fmla="*/ 414 w 828"/>
                <a:gd name="T83" fmla="*/ 825 h 825"/>
                <a:gd name="T84" fmla="*/ 472 w 828"/>
                <a:gd name="T85" fmla="*/ 767 h 825"/>
                <a:gd name="T86" fmla="*/ 438 w 828"/>
                <a:gd name="T87" fmla="*/ 715 h 825"/>
                <a:gd name="T88" fmla="*/ 438 w 828"/>
                <a:gd name="T89" fmla="*/ 663 h 825"/>
                <a:gd name="T90" fmla="*/ 572 w 828"/>
                <a:gd name="T91" fmla="*/ 607 h 825"/>
                <a:gd name="T92" fmla="*/ 612 w 828"/>
                <a:gd name="T93" fmla="*/ 647 h 825"/>
                <a:gd name="T94" fmla="*/ 625 w 828"/>
                <a:gd name="T95" fmla="*/ 708 h 825"/>
                <a:gd name="T96" fmla="*/ 706 w 828"/>
                <a:gd name="T97" fmla="*/ 708 h 825"/>
                <a:gd name="T98" fmla="*/ 706 w 828"/>
                <a:gd name="T99" fmla="*/ 627 h 825"/>
                <a:gd name="T100" fmla="*/ 646 w 828"/>
                <a:gd name="T101" fmla="*/ 614 h 825"/>
                <a:gd name="T102" fmla="*/ 606 w 828"/>
                <a:gd name="T103" fmla="*/ 574 h 825"/>
                <a:gd name="T104" fmla="*/ 662 w 828"/>
                <a:gd name="T105" fmla="*/ 438 h 825"/>
                <a:gd name="T106" fmla="*/ 718 w 828"/>
                <a:gd name="T107" fmla="*/ 438 h 825"/>
                <a:gd name="T108" fmla="*/ 770 w 828"/>
                <a:gd name="T109" fmla="*/ 472 h 825"/>
                <a:gd name="T110" fmla="*/ 828 w 828"/>
                <a:gd name="T111" fmla="*/ 414 h 825"/>
                <a:gd name="T112" fmla="*/ 770 w 828"/>
                <a:gd name="T113" fmla="*/ 357 h 825"/>
                <a:gd name="T114" fmla="*/ 414 w 828"/>
                <a:gd name="T115" fmla="*/ 616 h 825"/>
                <a:gd name="T116" fmla="*/ 212 w 828"/>
                <a:gd name="T117" fmla="*/ 414 h 825"/>
                <a:gd name="T118" fmla="*/ 414 w 828"/>
                <a:gd name="T119" fmla="*/ 213 h 825"/>
                <a:gd name="T120" fmla="*/ 615 w 828"/>
                <a:gd name="T121" fmla="*/ 414 h 825"/>
                <a:gd name="T122" fmla="*/ 414 w 828"/>
                <a:gd name="T123" fmla="*/ 616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8" h="825">
                  <a:moveTo>
                    <a:pt x="770" y="357"/>
                  </a:moveTo>
                  <a:cubicBezTo>
                    <a:pt x="747" y="357"/>
                    <a:pt x="727" y="370"/>
                    <a:pt x="718" y="390"/>
                  </a:cubicBezTo>
                  <a:cubicBezTo>
                    <a:pt x="662" y="390"/>
                    <a:pt x="662" y="390"/>
                    <a:pt x="662" y="390"/>
                  </a:cubicBezTo>
                  <a:cubicBezTo>
                    <a:pt x="657" y="339"/>
                    <a:pt x="637" y="293"/>
                    <a:pt x="606" y="255"/>
                  </a:cubicBezTo>
                  <a:cubicBezTo>
                    <a:pt x="646" y="215"/>
                    <a:pt x="646" y="215"/>
                    <a:pt x="646" y="215"/>
                  </a:cubicBezTo>
                  <a:cubicBezTo>
                    <a:pt x="666" y="223"/>
                    <a:pt x="690" y="219"/>
                    <a:pt x="706" y="202"/>
                  </a:cubicBezTo>
                  <a:cubicBezTo>
                    <a:pt x="729" y="180"/>
                    <a:pt x="729" y="143"/>
                    <a:pt x="706" y="121"/>
                  </a:cubicBezTo>
                  <a:cubicBezTo>
                    <a:pt x="684" y="98"/>
                    <a:pt x="647" y="98"/>
                    <a:pt x="625" y="121"/>
                  </a:cubicBezTo>
                  <a:cubicBezTo>
                    <a:pt x="609" y="137"/>
                    <a:pt x="604" y="161"/>
                    <a:pt x="612" y="181"/>
                  </a:cubicBezTo>
                  <a:cubicBezTo>
                    <a:pt x="572" y="221"/>
                    <a:pt x="572" y="221"/>
                    <a:pt x="572" y="221"/>
                  </a:cubicBezTo>
                  <a:cubicBezTo>
                    <a:pt x="535" y="191"/>
                    <a:pt x="488" y="171"/>
                    <a:pt x="438" y="166"/>
                  </a:cubicBezTo>
                  <a:cubicBezTo>
                    <a:pt x="438" y="110"/>
                    <a:pt x="438" y="110"/>
                    <a:pt x="438" y="110"/>
                  </a:cubicBezTo>
                  <a:cubicBezTo>
                    <a:pt x="457" y="101"/>
                    <a:pt x="471" y="81"/>
                    <a:pt x="471" y="58"/>
                  </a:cubicBezTo>
                  <a:cubicBezTo>
                    <a:pt x="471" y="26"/>
                    <a:pt x="445" y="0"/>
                    <a:pt x="414" y="0"/>
                  </a:cubicBezTo>
                  <a:cubicBezTo>
                    <a:pt x="382" y="0"/>
                    <a:pt x="356" y="26"/>
                    <a:pt x="356" y="58"/>
                  </a:cubicBezTo>
                  <a:cubicBezTo>
                    <a:pt x="356" y="81"/>
                    <a:pt x="370" y="101"/>
                    <a:pt x="390" y="110"/>
                  </a:cubicBezTo>
                  <a:cubicBezTo>
                    <a:pt x="390" y="166"/>
                    <a:pt x="390" y="166"/>
                    <a:pt x="390" y="166"/>
                  </a:cubicBezTo>
                  <a:cubicBezTo>
                    <a:pt x="340" y="170"/>
                    <a:pt x="295" y="190"/>
                    <a:pt x="258" y="219"/>
                  </a:cubicBezTo>
                  <a:cubicBezTo>
                    <a:pt x="221" y="182"/>
                    <a:pt x="221" y="182"/>
                    <a:pt x="221" y="182"/>
                  </a:cubicBezTo>
                  <a:cubicBezTo>
                    <a:pt x="229" y="162"/>
                    <a:pt x="225" y="137"/>
                    <a:pt x="208" y="121"/>
                  </a:cubicBezTo>
                  <a:cubicBezTo>
                    <a:pt x="186" y="98"/>
                    <a:pt x="149" y="98"/>
                    <a:pt x="127" y="121"/>
                  </a:cubicBezTo>
                  <a:cubicBezTo>
                    <a:pt x="105" y="143"/>
                    <a:pt x="105" y="180"/>
                    <a:pt x="127" y="202"/>
                  </a:cubicBezTo>
                  <a:cubicBezTo>
                    <a:pt x="143" y="218"/>
                    <a:pt x="166" y="223"/>
                    <a:pt x="187" y="216"/>
                  </a:cubicBezTo>
                  <a:cubicBezTo>
                    <a:pt x="223" y="253"/>
                    <a:pt x="223" y="253"/>
                    <a:pt x="223" y="253"/>
                  </a:cubicBezTo>
                  <a:cubicBezTo>
                    <a:pt x="191" y="291"/>
                    <a:pt x="170" y="338"/>
                    <a:pt x="165" y="391"/>
                  </a:cubicBezTo>
                  <a:cubicBezTo>
                    <a:pt x="110" y="391"/>
                    <a:pt x="110" y="391"/>
                    <a:pt x="110" y="391"/>
                  </a:cubicBezTo>
                  <a:cubicBezTo>
                    <a:pt x="101" y="371"/>
                    <a:pt x="81" y="357"/>
                    <a:pt x="58" y="357"/>
                  </a:cubicBezTo>
                  <a:cubicBezTo>
                    <a:pt x="26" y="357"/>
                    <a:pt x="0" y="383"/>
                    <a:pt x="0" y="415"/>
                  </a:cubicBezTo>
                  <a:cubicBezTo>
                    <a:pt x="0" y="446"/>
                    <a:pt x="26" y="472"/>
                    <a:pt x="58" y="472"/>
                  </a:cubicBezTo>
                  <a:cubicBezTo>
                    <a:pt x="81" y="472"/>
                    <a:pt x="101" y="458"/>
                    <a:pt x="110" y="439"/>
                  </a:cubicBezTo>
                  <a:cubicBezTo>
                    <a:pt x="165" y="439"/>
                    <a:pt x="165" y="439"/>
                    <a:pt x="165" y="439"/>
                  </a:cubicBezTo>
                  <a:cubicBezTo>
                    <a:pt x="170" y="491"/>
                    <a:pt x="192" y="539"/>
                    <a:pt x="224" y="577"/>
                  </a:cubicBezTo>
                  <a:cubicBezTo>
                    <a:pt x="188" y="614"/>
                    <a:pt x="188" y="614"/>
                    <a:pt x="188" y="614"/>
                  </a:cubicBezTo>
                  <a:cubicBezTo>
                    <a:pt x="167" y="606"/>
                    <a:pt x="143" y="610"/>
                    <a:pt x="127" y="627"/>
                  </a:cubicBezTo>
                  <a:cubicBezTo>
                    <a:pt x="105" y="649"/>
                    <a:pt x="105" y="686"/>
                    <a:pt x="127" y="708"/>
                  </a:cubicBezTo>
                  <a:cubicBezTo>
                    <a:pt x="149" y="731"/>
                    <a:pt x="186" y="731"/>
                    <a:pt x="208" y="708"/>
                  </a:cubicBezTo>
                  <a:cubicBezTo>
                    <a:pt x="225" y="692"/>
                    <a:pt x="229" y="668"/>
                    <a:pt x="222" y="647"/>
                  </a:cubicBezTo>
                  <a:cubicBezTo>
                    <a:pt x="259" y="610"/>
                    <a:pt x="259" y="610"/>
                    <a:pt x="259" y="610"/>
                  </a:cubicBezTo>
                  <a:cubicBezTo>
                    <a:pt x="296" y="639"/>
                    <a:pt x="341" y="658"/>
                    <a:pt x="390" y="663"/>
                  </a:cubicBezTo>
                  <a:cubicBezTo>
                    <a:pt x="390" y="715"/>
                    <a:pt x="390" y="715"/>
                    <a:pt x="390" y="715"/>
                  </a:cubicBezTo>
                  <a:cubicBezTo>
                    <a:pt x="371" y="724"/>
                    <a:pt x="357" y="744"/>
                    <a:pt x="357" y="767"/>
                  </a:cubicBezTo>
                  <a:cubicBezTo>
                    <a:pt x="357" y="799"/>
                    <a:pt x="383" y="825"/>
                    <a:pt x="414" y="825"/>
                  </a:cubicBezTo>
                  <a:cubicBezTo>
                    <a:pt x="446" y="825"/>
                    <a:pt x="472" y="799"/>
                    <a:pt x="472" y="767"/>
                  </a:cubicBezTo>
                  <a:cubicBezTo>
                    <a:pt x="472" y="744"/>
                    <a:pt x="458" y="724"/>
                    <a:pt x="438" y="715"/>
                  </a:cubicBezTo>
                  <a:cubicBezTo>
                    <a:pt x="438" y="663"/>
                    <a:pt x="438" y="663"/>
                    <a:pt x="438" y="663"/>
                  </a:cubicBezTo>
                  <a:cubicBezTo>
                    <a:pt x="489" y="658"/>
                    <a:pt x="534" y="638"/>
                    <a:pt x="572" y="607"/>
                  </a:cubicBezTo>
                  <a:cubicBezTo>
                    <a:pt x="612" y="647"/>
                    <a:pt x="612" y="647"/>
                    <a:pt x="612" y="647"/>
                  </a:cubicBezTo>
                  <a:cubicBezTo>
                    <a:pt x="604" y="668"/>
                    <a:pt x="609" y="692"/>
                    <a:pt x="625" y="708"/>
                  </a:cubicBezTo>
                  <a:cubicBezTo>
                    <a:pt x="647" y="731"/>
                    <a:pt x="684" y="731"/>
                    <a:pt x="706" y="708"/>
                  </a:cubicBezTo>
                  <a:cubicBezTo>
                    <a:pt x="729" y="686"/>
                    <a:pt x="729" y="649"/>
                    <a:pt x="706" y="627"/>
                  </a:cubicBezTo>
                  <a:cubicBezTo>
                    <a:pt x="690" y="610"/>
                    <a:pt x="666" y="606"/>
                    <a:pt x="646" y="614"/>
                  </a:cubicBezTo>
                  <a:cubicBezTo>
                    <a:pt x="606" y="574"/>
                    <a:pt x="606" y="574"/>
                    <a:pt x="606" y="574"/>
                  </a:cubicBezTo>
                  <a:cubicBezTo>
                    <a:pt x="637" y="536"/>
                    <a:pt x="657" y="489"/>
                    <a:pt x="662" y="438"/>
                  </a:cubicBezTo>
                  <a:cubicBezTo>
                    <a:pt x="718" y="438"/>
                    <a:pt x="718" y="438"/>
                    <a:pt x="718" y="438"/>
                  </a:cubicBezTo>
                  <a:cubicBezTo>
                    <a:pt x="727" y="458"/>
                    <a:pt x="747" y="472"/>
                    <a:pt x="770" y="472"/>
                  </a:cubicBezTo>
                  <a:cubicBezTo>
                    <a:pt x="802" y="472"/>
                    <a:pt x="828" y="446"/>
                    <a:pt x="828" y="414"/>
                  </a:cubicBezTo>
                  <a:cubicBezTo>
                    <a:pt x="828" y="382"/>
                    <a:pt x="802" y="357"/>
                    <a:pt x="770" y="357"/>
                  </a:cubicBezTo>
                  <a:close/>
                  <a:moveTo>
                    <a:pt x="414" y="616"/>
                  </a:moveTo>
                  <a:cubicBezTo>
                    <a:pt x="302" y="616"/>
                    <a:pt x="212" y="525"/>
                    <a:pt x="212" y="414"/>
                  </a:cubicBezTo>
                  <a:cubicBezTo>
                    <a:pt x="212" y="303"/>
                    <a:pt x="302" y="213"/>
                    <a:pt x="414" y="213"/>
                  </a:cubicBezTo>
                  <a:cubicBezTo>
                    <a:pt x="525" y="213"/>
                    <a:pt x="615" y="303"/>
                    <a:pt x="615" y="414"/>
                  </a:cubicBezTo>
                  <a:cubicBezTo>
                    <a:pt x="615" y="525"/>
                    <a:pt x="525" y="616"/>
                    <a:pt x="414" y="616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254000" prstMaterial="softEdge">
              <a:contourClr>
                <a:schemeClr val="tx1"/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400" dirty="0">
                <a:solidFill>
                  <a:prstClr val="black"/>
                </a:solidFill>
              </a:endParaRPr>
            </a:p>
          </p:txBody>
        </p:sp>
        <p:sp>
          <p:nvSpPr>
            <p:cNvPr id="37" name="Freeform 9"/>
            <p:cNvSpPr>
              <a:spLocks noEditPoints="1"/>
            </p:cNvSpPr>
            <p:nvPr/>
          </p:nvSpPr>
          <p:spPr bwMode="auto">
            <a:xfrm rot="1800000">
              <a:off x="7922608" y="1676307"/>
              <a:ext cx="109022" cy="108638"/>
            </a:xfrm>
            <a:custGeom>
              <a:avLst/>
              <a:gdLst>
                <a:gd name="T0" fmla="*/ 770 w 828"/>
                <a:gd name="T1" fmla="*/ 357 h 825"/>
                <a:gd name="T2" fmla="*/ 718 w 828"/>
                <a:gd name="T3" fmla="*/ 390 h 825"/>
                <a:gd name="T4" fmla="*/ 662 w 828"/>
                <a:gd name="T5" fmla="*/ 390 h 825"/>
                <a:gd name="T6" fmla="*/ 606 w 828"/>
                <a:gd name="T7" fmla="*/ 255 h 825"/>
                <a:gd name="T8" fmla="*/ 646 w 828"/>
                <a:gd name="T9" fmla="*/ 215 h 825"/>
                <a:gd name="T10" fmla="*/ 706 w 828"/>
                <a:gd name="T11" fmla="*/ 202 h 825"/>
                <a:gd name="T12" fmla="*/ 706 w 828"/>
                <a:gd name="T13" fmla="*/ 121 h 825"/>
                <a:gd name="T14" fmla="*/ 625 w 828"/>
                <a:gd name="T15" fmla="*/ 121 h 825"/>
                <a:gd name="T16" fmla="*/ 612 w 828"/>
                <a:gd name="T17" fmla="*/ 181 h 825"/>
                <a:gd name="T18" fmla="*/ 572 w 828"/>
                <a:gd name="T19" fmla="*/ 221 h 825"/>
                <a:gd name="T20" fmla="*/ 438 w 828"/>
                <a:gd name="T21" fmla="*/ 166 h 825"/>
                <a:gd name="T22" fmla="*/ 438 w 828"/>
                <a:gd name="T23" fmla="*/ 110 h 825"/>
                <a:gd name="T24" fmla="*/ 471 w 828"/>
                <a:gd name="T25" fmla="*/ 58 h 825"/>
                <a:gd name="T26" fmla="*/ 414 w 828"/>
                <a:gd name="T27" fmla="*/ 0 h 825"/>
                <a:gd name="T28" fmla="*/ 356 w 828"/>
                <a:gd name="T29" fmla="*/ 58 h 825"/>
                <a:gd name="T30" fmla="*/ 390 w 828"/>
                <a:gd name="T31" fmla="*/ 110 h 825"/>
                <a:gd name="T32" fmla="*/ 390 w 828"/>
                <a:gd name="T33" fmla="*/ 166 h 825"/>
                <a:gd name="T34" fmla="*/ 258 w 828"/>
                <a:gd name="T35" fmla="*/ 219 h 825"/>
                <a:gd name="T36" fmla="*/ 221 w 828"/>
                <a:gd name="T37" fmla="*/ 182 h 825"/>
                <a:gd name="T38" fmla="*/ 208 w 828"/>
                <a:gd name="T39" fmla="*/ 121 h 825"/>
                <a:gd name="T40" fmla="*/ 127 w 828"/>
                <a:gd name="T41" fmla="*/ 121 h 825"/>
                <a:gd name="T42" fmla="*/ 127 w 828"/>
                <a:gd name="T43" fmla="*/ 202 h 825"/>
                <a:gd name="T44" fmla="*/ 187 w 828"/>
                <a:gd name="T45" fmla="*/ 216 h 825"/>
                <a:gd name="T46" fmla="*/ 223 w 828"/>
                <a:gd name="T47" fmla="*/ 253 h 825"/>
                <a:gd name="T48" fmla="*/ 165 w 828"/>
                <a:gd name="T49" fmla="*/ 391 h 825"/>
                <a:gd name="T50" fmla="*/ 110 w 828"/>
                <a:gd name="T51" fmla="*/ 391 h 825"/>
                <a:gd name="T52" fmla="*/ 58 w 828"/>
                <a:gd name="T53" fmla="*/ 357 h 825"/>
                <a:gd name="T54" fmla="*/ 0 w 828"/>
                <a:gd name="T55" fmla="*/ 415 h 825"/>
                <a:gd name="T56" fmla="*/ 58 w 828"/>
                <a:gd name="T57" fmla="*/ 472 h 825"/>
                <a:gd name="T58" fmla="*/ 110 w 828"/>
                <a:gd name="T59" fmla="*/ 439 h 825"/>
                <a:gd name="T60" fmla="*/ 165 w 828"/>
                <a:gd name="T61" fmla="*/ 439 h 825"/>
                <a:gd name="T62" fmla="*/ 224 w 828"/>
                <a:gd name="T63" fmla="*/ 577 h 825"/>
                <a:gd name="T64" fmla="*/ 188 w 828"/>
                <a:gd name="T65" fmla="*/ 614 h 825"/>
                <a:gd name="T66" fmla="*/ 127 w 828"/>
                <a:gd name="T67" fmla="*/ 627 h 825"/>
                <a:gd name="T68" fmla="*/ 127 w 828"/>
                <a:gd name="T69" fmla="*/ 708 h 825"/>
                <a:gd name="T70" fmla="*/ 208 w 828"/>
                <a:gd name="T71" fmla="*/ 708 h 825"/>
                <a:gd name="T72" fmla="*/ 222 w 828"/>
                <a:gd name="T73" fmla="*/ 647 h 825"/>
                <a:gd name="T74" fmla="*/ 259 w 828"/>
                <a:gd name="T75" fmla="*/ 610 h 825"/>
                <a:gd name="T76" fmla="*/ 390 w 828"/>
                <a:gd name="T77" fmla="*/ 663 h 825"/>
                <a:gd name="T78" fmla="*/ 390 w 828"/>
                <a:gd name="T79" fmla="*/ 715 h 825"/>
                <a:gd name="T80" fmla="*/ 357 w 828"/>
                <a:gd name="T81" fmla="*/ 767 h 825"/>
                <a:gd name="T82" fmla="*/ 414 w 828"/>
                <a:gd name="T83" fmla="*/ 825 h 825"/>
                <a:gd name="T84" fmla="*/ 472 w 828"/>
                <a:gd name="T85" fmla="*/ 767 h 825"/>
                <a:gd name="T86" fmla="*/ 438 w 828"/>
                <a:gd name="T87" fmla="*/ 715 h 825"/>
                <a:gd name="T88" fmla="*/ 438 w 828"/>
                <a:gd name="T89" fmla="*/ 663 h 825"/>
                <a:gd name="T90" fmla="*/ 572 w 828"/>
                <a:gd name="T91" fmla="*/ 607 h 825"/>
                <a:gd name="T92" fmla="*/ 612 w 828"/>
                <a:gd name="T93" fmla="*/ 647 h 825"/>
                <a:gd name="T94" fmla="*/ 625 w 828"/>
                <a:gd name="T95" fmla="*/ 708 h 825"/>
                <a:gd name="T96" fmla="*/ 706 w 828"/>
                <a:gd name="T97" fmla="*/ 708 h 825"/>
                <a:gd name="T98" fmla="*/ 706 w 828"/>
                <a:gd name="T99" fmla="*/ 627 h 825"/>
                <a:gd name="T100" fmla="*/ 646 w 828"/>
                <a:gd name="T101" fmla="*/ 614 h 825"/>
                <a:gd name="T102" fmla="*/ 606 w 828"/>
                <a:gd name="T103" fmla="*/ 574 h 825"/>
                <a:gd name="T104" fmla="*/ 662 w 828"/>
                <a:gd name="T105" fmla="*/ 438 h 825"/>
                <a:gd name="T106" fmla="*/ 718 w 828"/>
                <a:gd name="T107" fmla="*/ 438 h 825"/>
                <a:gd name="T108" fmla="*/ 770 w 828"/>
                <a:gd name="T109" fmla="*/ 472 h 825"/>
                <a:gd name="T110" fmla="*/ 828 w 828"/>
                <a:gd name="T111" fmla="*/ 414 h 825"/>
                <a:gd name="T112" fmla="*/ 770 w 828"/>
                <a:gd name="T113" fmla="*/ 357 h 825"/>
                <a:gd name="T114" fmla="*/ 414 w 828"/>
                <a:gd name="T115" fmla="*/ 616 h 825"/>
                <a:gd name="T116" fmla="*/ 212 w 828"/>
                <a:gd name="T117" fmla="*/ 414 h 825"/>
                <a:gd name="T118" fmla="*/ 414 w 828"/>
                <a:gd name="T119" fmla="*/ 213 h 825"/>
                <a:gd name="T120" fmla="*/ 615 w 828"/>
                <a:gd name="T121" fmla="*/ 414 h 825"/>
                <a:gd name="T122" fmla="*/ 414 w 828"/>
                <a:gd name="T123" fmla="*/ 616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8" h="825">
                  <a:moveTo>
                    <a:pt x="770" y="357"/>
                  </a:moveTo>
                  <a:cubicBezTo>
                    <a:pt x="747" y="357"/>
                    <a:pt x="727" y="370"/>
                    <a:pt x="718" y="390"/>
                  </a:cubicBezTo>
                  <a:cubicBezTo>
                    <a:pt x="662" y="390"/>
                    <a:pt x="662" y="390"/>
                    <a:pt x="662" y="390"/>
                  </a:cubicBezTo>
                  <a:cubicBezTo>
                    <a:pt x="657" y="339"/>
                    <a:pt x="637" y="293"/>
                    <a:pt x="606" y="255"/>
                  </a:cubicBezTo>
                  <a:cubicBezTo>
                    <a:pt x="646" y="215"/>
                    <a:pt x="646" y="215"/>
                    <a:pt x="646" y="215"/>
                  </a:cubicBezTo>
                  <a:cubicBezTo>
                    <a:pt x="666" y="223"/>
                    <a:pt x="690" y="219"/>
                    <a:pt x="706" y="202"/>
                  </a:cubicBezTo>
                  <a:cubicBezTo>
                    <a:pt x="729" y="180"/>
                    <a:pt x="729" y="143"/>
                    <a:pt x="706" y="121"/>
                  </a:cubicBezTo>
                  <a:cubicBezTo>
                    <a:pt x="684" y="98"/>
                    <a:pt x="647" y="98"/>
                    <a:pt x="625" y="121"/>
                  </a:cubicBezTo>
                  <a:cubicBezTo>
                    <a:pt x="609" y="137"/>
                    <a:pt x="604" y="161"/>
                    <a:pt x="612" y="181"/>
                  </a:cubicBezTo>
                  <a:cubicBezTo>
                    <a:pt x="572" y="221"/>
                    <a:pt x="572" y="221"/>
                    <a:pt x="572" y="221"/>
                  </a:cubicBezTo>
                  <a:cubicBezTo>
                    <a:pt x="535" y="191"/>
                    <a:pt x="488" y="171"/>
                    <a:pt x="438" y="166"/>
                  </a:cubicBezTo>
                  <a:cubicBezTo>
                    <a:pt x="438" y="110"/>
                    <a:pt x="438" y="110"/>
                    <a:pt x="438" y="110"/>
                  </a:cubicBezTo>
                  <a:cubicBezTo>
                    <a:pt x="457" y="101"/>
                    <a:pt x="471" y="81"/>
                    <a:pt x="471" y="58"/>
                  </a:cubicBezTo>
                  <a:cubicBezTo>
                    <a:pt x="471" y="26"/>
                    <a:pt x="445" y="0"/>
                    <a:pt x="414" y="0"/>
                  </a:cubicBezTo>
                  <a:cubicBezTo>
                    <a:pt x="382" y="0"/>
                    <a:pt x="356" y="26"/>
                    <a:pt x="356" y="58"/>
                  </a:cubicBezTo>
                  <a:cubicBezTo>
                    <a:pt x="356" y="81"/>
                    <a:pt x="370" y="101"/>
                    <a:pt x="390" y="110"/>
                  </a:cubicBezTo>
                  <a:cubicBezTo>
                    <a:pt x="390" y="166"/>
                    <a:pt x="390" y="166"/>
                    <a:pt x="390" y="166"/>
                  </a:cubicBezTo>
                  <a:cubicBezTo>
                    <a:pt x="340" y="170"/>
                    <a:pt x="295" y="190"/>
                    <a:pt x="258" y="219"/>
                  </a:cubicBezTo>
                  <a:cubicBezTo>
                    <a:pt x="221" y="182"/>
                    <a:pt x="221" y="182"/>
                    <a:pt x="221" y="182"/>
                  </a:cubicBezTo>
                  <a:cubicBezTo>
                    <a:pt x="229" y="162"/>
                    <a:pt x="225" y="137"/>
                    <a:pt x="208" y="121"/>
                  </a:cubicBezTo>
                  <a:cubicBezTo>
                    <a:pt x="186" y="98"/>
                    <a:pt x="149" y="98"/>
                    <a:pt x="127" y="121"/>
                  </a:cubicBezTo>
                  <a:cubicBezTo>
                    <a:pt x="105" y="143"/>
                    <a:pt x="105" y="180"/>
                    <a:pt x="127" y="202"/>
                  </a:cubicBezTo>
                  <a:cubicBezTo>
                    <a:pt x="143" y="218"/>
                    <a:pt x="166" y="223"/>
                    <a:pt x="187" y="216"/>
                  </a:cubicBezTo>
                  <a:cubicBezTo>
                    <a:pt x="223" y="253"/>
                    <a:pt x="223" y="253"/>
                    <a:pt x="223" y="253"/>
                  </a:cubicBezTo>
                  <a:cubicBezTo>
                    <a:pt x="191" y="291"/>
                    <a:pt x="170" y="338"/>
                    <a:pt x="165" y="391"/>
                  </a:cubicBezTo>
                  <a:cubicBezTo>
                    <a:pt x="110" y="391"/>
                    <a:pt x="110" y="391"/>
                    <a:pt x="110" y="391"/>
                  </a:cubicBezTo>
                  <a:cubicBezTo>
                    <a:pt x="101" y="371"/>
                    <a:pt x="81" y="357"/>
                    <a:pt x="58" y="357"/>
                  </a:cubicBezTo>
                  <a:cubicBezTo>
                    <a:pt x="26" y="357"/>
                    <a:pt x="0" y="383"/>
                    <a:pt x="0" y="415"/>
                  </a:cubicBezTo>
                  <a:cubicBezTo>
                    <a:pt x="0" y="446"/>
                    <a:pt x="26" y="472"/>
                    <a:pt x="58" y="472"/>
                  </a:cubicBezTo>
                  <a:cubicBezTo>
                    <a:pt x="81" y="472"/>
                    <a:pt x="101" y="458"/>
                    <a:pt x="110" y="439"/>
                  </a:cubicBezTo>
                  <a:cubicBezTo>
                    <a:pt x="165" y="439"/>
                    <a:pt x="165" y="439"/>
                    <a:pt x="165" y="439"/>
                  </a:cubicBezTo>
                  <a:cubicBezTo>
                    <a:pt x="170" y="491"/>
                    <a:pt x="192" y="539"/>
                    <a:pt x="224" y="577"/>
                  </a:cubicBezTo>
                  <a:cubicBezTo>
                    <a:pt x="188" y="614"/>
                    <a:pt x="188" y="614"/>
                    <a:pt x="188" y="614"/>
                  </a:cubicBezTo>
                  <a:cubicBezTo>
                    <a:pt x="167" y="606"/>
                    <a:pt x="143" y="610"/>
                    <a:pt x="127" y="627"/>
                  </a:cubicBezTo>
                  <a:cubicBezTo>
                    <a:pt x="105" y="649"/>
                    <a:pt x="105" y="686"/>
                    <a:pt x="127" y="708"/>
                  </a:cubicBezTo>
                  <a:cubicBezTo>
                    <a:pt x="149" y="731"/>
                    <a:pt x="186" y="731"/>
                    <a:pt x="208" y="708"/>
                  </a:cubicBezTo>
                  <a:cubicBezTo>
                    <a:pt x="225" y="692"/>
                    <a:pt x="229" y="668"/>
                    <a:pt x="222" y="647"/>
                  </a:cubicBezTo>
                  <a:cubicBezTo>
                    <a:pt x="259" y="610"/>
                    <a:pt x="259" y="610"/>
                    <a:pt x="259" y="610"/>
                  </a:cubicBezTo>
                  <a:cubicBezTo>
                    <a:pt x="296" y="639"/>
                    <a:pt x="341" y="658"/>
                    <a:pt x="390" y="663"/>
                  </a:cubicBezTo>
                  <a:cubicBezTo>
                    <a:pt x="390" y="715"/>
                    <a:pt x="390" y="715"/>
                    <a:pt x="390" y="715"/>
                  </a:cubicBezTo>
                  <a:cubicBezTo>
                    <a:pt x="371" y="724"/>
                    <a:pt x="357" y="744"/>
                    <a:pt x="357" y="767"/>
                  </a:cubicBezTo>
                  <a:cubicBezTo>
                    <a:pt x="357" y="799"/>
                    <a:pt x="383" y="825"/>
                    <a:pt x="414" y="825"/>
                  </a:cubicBezTo>
                  <a:cubicBezTo>
                    <a:pt x="446" y="825"/>
                    <a:pt x="472" y="799"/>
                    <a:pt x="472" y="767"/>
                  </a:cubicBezTo>
                  <a:cubicBezTo>
                    <a:pt x="472" y="744"/>
                    <a:pt x="458" y="724"/>
                    <a:pt x="438" y="715"/>
                  </a:cubicBezTo>
                  <a:cubicBezTo>
                    <a:pt x="438" y="663"/>
                    <a:pt x="438" y="663"/>
                    <a:pt x="438" y="663"/>
                  </a:cubicBezTo>
                  <a:cubicBezTo>
                    <a:pt x="489" y="658"/>
                    <a:pt x="534" y="638"/>
                    <a:pt x="572" y="607"/>
                  </a:cubicBezTo>
                  <a:cubicBezTo>
                    <a:pt x="612" y="647"/>
                    <a:pt x="612" y="647"/>
                    <a:pt x="612" y="647"/>
                  </a:cubicBezTo>
                  <a:cubicBezTo>
                    <a:pt x="604" y="668"/>
                    <a:pt x="609" y="692"/>
                    <a:pt x="625" y="708"/>
                  </a:cubicBezTo>
                  <a:cubicBezTo>
                    <a:pt x="647" y="731"/>
                    <a:pt x="684" y="731"/>
                    <a:pt x="706" y="708"/>
                  </a:cubicBezTo>
                  <a:cubicBezTo>
                    <a:pt x="729" y="686"/>
                    <a:pt x="729" y="649"/>
                    <a:pt x="706" y="627"/>
                  </a:cubicBezTo>
                  <a:cubicBezTo>
                    <a:pt x="690" y="610"/>
                    <a:pt x="666" y="606"/>
                    <a:pt x="646" y="614"/>
                  </a:cubicBezTo>
                  <a:cubicBezTo>
                    <a:pt x="606" y="574"/>
                    <a:pt x="606" y="574"/>
                    <a:pt x="606" y="574"/>
                  </a:cubicBezTo>
                  <a:cubicBezTo>
                    <a:pt x="637" y="536"/>
                    <a:pt x="657" y="489"/>
                    <a:pt x="662" y="438"/>
                  </a:cubicBezTo>
                  <a:cubicBezTo>
                    <a:pt x="718" y="438"/>
                    <a:pt x="718" y="438"/>
                    <a:pt x="718" y="438"/>
                  </a:cubicBezTo>
                  <a:cubicBezTo>
                    <a:pt x="727" y="458"/>
                    <a:pt x="747" y="472"/>
                    <a:pt x="770" y="472"/>
                  </a:cubicBezTo>
                  <a:cubicBezTo>
                    <a:pt x="802" y="472"/>
                    <a:pt x="828" y="446"/>
                    <a:pt x="828" y="414"/>
                  </a:cubicBezTo>
                  <a:cubicBezTo>
                    <a:pt x="828" y="382"/>
                    <a:pt x="802" y="357"/>
                    <a:pt x="770" y="357"/>
                  </a:cubicBezTo>
                  <a:close/>
                  <a:moveTo>
                    <a:pt x="414" y="616"/>
                  </a:moveTo>
                  <a:cubicBezTo>
                    <a:pt x="302" y="616"/>
                    <a:pt x="212" y="525"/>
                    <a:pt x="212" y="414"/>
                  </a:cubicBezTo>
                  <a:cubicBezTo>
                    <a:pt x="212" y="303"/>
                    <a:pt x="302" y="213"/>
                    <a:pt x="414" y="213"/>
                  </a:cubicBezTo>
                  <a:cubicBezTo>
                    <a:pt x="525" y="213"/>
                    <a:pt x="615" y="303"/>
                    <a:pt x="615" y="414"/>
                  </a:cubicBezTo>
                  <a:cubicBezTo>
                    <a:pt x="615" y="525"/>
                    <a:pt x="525" y="616"/>
                    <a:pt x="414" y="616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254000" prstMaterial="softEdge">
              <a:contourClr>
                <a:schemeClr val="tx1"/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400" dirty="0">
                <a:solidFill>
                  <a:prstClr val="black"/>
                </a:solidFill>
              </a:endParaRPr>
            </a:p>
          </p:txBody>
        </p:sp>
        <p:sp>
          <p:nvSpPr>
            <p:cNvPr id="38" name="Freeform 9"/>
            <p:cNvSpPr>
              <a:spLocks noEditPoints="1"/>
            </p:cNvSpPr>
            <p:nvPr/>
          </p:nvSpPr>
          <p:spPr bwMode="auto">
            <a:xfrm rot="1800000">
              <a:off x="7059277" y="1848980"/>
              <a:ext cx="215964" cy="215204"/>
            </a:xfrm>
            <a:custGeom>
              <a:avLst/>
              <a:gdLst>
                <a:gd name="T0" fmla="*/ 770 w 828"/>
                <a:gd name="T1" fmla="*/ 357 h 825"/>
                <a:gd name="T2" fmla="*/ 718 w 828"/>
                <a:gd name="T3" fmla="*/ 390 h 825"/>
                <a:gd name="T4" fmla="*/ 662 w 828"/>
                <a:gd name="T5" fmla="*/ 390 h 825"/>
                <a:gd name="T6" fmla="*/ 606 w 828"/>
                <a:gd name="T7" fmla="*/ 255 h 825"/>
                <a:gd name="T8" fmla="*/ 646 w 828"/>
                <a:gd name="T9" fmla="*/ 215 h 825"/>
                <a:gd name="T10" fmla="*/ 706 w 828"/>
                <a:gd name="T11" fmla="*/ 202 h 825"/>
                <a:gd name="T12" fmla="*/ 706 w 828"/>
                <a:gd name="T13" fmla="*/ 121 h 825"/>
                <a:gd name="T14" fmla="*/ 625 w 828"/>
                <a:gd name="T15" fmla="*/ 121 h 825"/>
                <a:gd name="T16" fmla="*/ 612 w 828"/>
                <a:gd name="T17" fmla="*/ 181 h 825"/>
                <a:gd name="T18" fmla="*/ 572 w 828"/>
                <a:gd name="T19" fmla="*/ 221 h 825"/>
                <a:gd name="T20" fmla="*/ 438 w 828"/>
                <a:gd name="T21" fmla="*/ 166 h 825"/>
                <a:gd name="T22" fmla="*/ 438 w 828"/>
                <a:gd name="T23" fmla="*/ 110 h 825"/>
                <a:gd name="T24" fmla="*/ 471 w 828"/>
                <a:gd name="T25" fmla="*/ 58 h 825"/>
                <a:gd name="T26" fmla="*/ 414 w 828"/>
                <a:gd name="T27" fmla="*/ 0 h 825"/>
                <a:gd name="T28" fmla="*/ 356 w 828"/>
                <a:gd name="T29" fmla="*/ 58 h 825"/>
                <a:gd name="T30" fmla="*/ 390 w 828"/>
                <a:gd name="T31" fmla="*/ 110 h 825"/>
                <a:gd name="T32" fmla="*/ 390 w 828"/>
                <a:gd name="T33" fmla="*/ 166 h 825"/>
                <a:gd name="T34" fmla="*/ 258 w 828"/>
                <a:gd name="T35" fmla="*/ 219 h 825"/>
                <a:gd name="T36" fmla="*/ 221 w 828"/>
                <a:gd name="T37" fmla="*/ 182 h 825"/>
                <a:gd name="T38" fmla="*/ 208 w 828"/>
                <a:gd name="T39" fmla="*/ 121 h 825"/>
                <a:gd name="T40" fmla="*/ 127 w 828"/>
                <a:gd name="T41" fmla="*/ 121 h 825"/>
                <a:gd name="T42" fmla="*/ 127 w 828"/>
                <a:gd name="T43" fmla="*/ 202 h 825"/>
                <a:gd name="T44" fmla="*/ 187 w 828"/>
                <a:gd name="T45" fmla="*/ 216 h 825"/>
                <a:gd name="T46" fmla="*/ 223 w 828"/>
                <a:gd name="T47" fmla="*/ 253 h 825"/>
                <a:gd name="T48" fmla="*/ 165 w 828"/>
                <a:gd name="T49" fmla="*/ 391 h 825"/>
                <a:gd name="T50" fmla="*/ 110 w 828"/>
                <a:gd name="T51" fmla="*/ 391 h 825"/>
                <a:gd name="T52" fmla="*/ 58 w 828"/>
                <a:gd name="T53" fmla="*/ 357 h 825"/>
                <a:gd name="T54" fmla="*/ 0 w 828"/>
                <a:gd name="T55" fmla="*/ 415 h 825"/>
                <a:gd name="T56" fmla="*/ 58 w 828"/>
                <a:gd name="T57" fmla="*/ 472 h 825"/>
                <a:gd name="T58" fmla="*/ 110 w 828"/>
                <a:gd name="T59" fmla="*/ 439 h 825"/>
                <a:gd name="T60" fmla="*/ 165 w 828"/>
                <a:gd name="T61" fmla="*/ 439 h 825"/>
                <a:gd name="T62" fmla="*/ 224 w 828"/>
                <a:gd name="T63" fmla="*/ 577 h 825"/>
                <a:gd name="T64" fmla="*/ 188 w 828"/>
                <a:gd name="T65" fmla="*/ 614 h 825"/>
                <a:gd name="T66" fmla="*/ 127 w 828"/>
                <a:gd name="T67" fmla="*/ 627 h 825"/>
                <a:gd name="T68" fmla="*/ 127 w 828"/>
                <a:gd name="T69" fmla="*/ 708 h 825"/>
                <a:gd name="T70" fmla="*/ 208 w 828"/>
                <a:gd name="T71" fmla="*/ 708 h 825"/>
                <a:gd name="T72" fmla="*/ 222 w 828"/>
                <a:gd name="T73" fmla="*/ 647 h 825"/>
                <a:gd name="T74" fmla="*/ 259 w 828"/>
                <a:gd name="T75" fmla="*/ 610 h 825"/>
                <a:gd name="T76" fmla="*/ 390 w 828"/>
                <a:gd name="T77" fmla="*/ 663 h 825"/>
                <a:gd name="T78" fmla="*/ 390 w 828"/>
                <a:gd name="T79" fmla="*/ 715 h 825"/>
                <a:gd name="T80" fmla="*/ 357 w 828"/>
                <a:gd name="T81" fmla="*/ 767 h 825"/>
                <a:gd name="T82" fmla="*/ 414 w 828"/>
                <a:gd name="T83" fmla="*/ 825 h 825"/>
                <a:gd name="T84" fmla="*/ 472 w 828"/>
                <a:gd name="T85" fmla="*/ 767 h 825"/>
                <a:gd name="T86" fmla="*/ 438 w 828"/>
                <a:gd name="T87" fmla="*/ 715 h 825"/>
                <a:gd name="T88" fmla="*/ 438 w 828"/>
                <a:gd name="T89" fmla="*/ 663 h 825"/>
                <a:gd name="T90" fmla="*/ 572 w 828"/>
                <a:gd name="T91" fmla="*/ 607 h 825"/>
                <a:gd name="T92" fmla="*/ 612 w 828"/>
                <a:gd name="T93" fmla="*/ 647 h 825"/>
                <a:gd name="T94" fmla="*/ 625 w 828"/>
                <a:gd name="T95" fmla="*/ 708 h 825"/>
                <a:gd name="T96" fmla="*/ 706 w 828"/>
                <a:gd name="T97" fmla="*/ 708 h 825"/>
                <a:gd name="T98" fmla="*/ 706 w 828"/>
                <a:gd name="T99" fmla="*/ 627 h 825"/>
                <a:gd name="T100" fmla="*/ 646 w 828"/>
                <a:gd name="T101" fmla="*/ 614 h 825"/>
                <a:gd name="T102" fmla="*/ 606 w 828"/>
                <a:gd name="T103" fmla="*/ 574 h 825"/>
                <a:gd name="T104" fmla="*/ 662 w 828"/>
                <a:gd name="T105" fmla="*/ 438 h 825"/>
                <a:gd name="T106" fmla="*/ 718 w 828"/>
                <a:gd name="T107" fmla="*/ 438 h 825"/>
                <a:gd name="T108" fmla="*/ 770 w 828"/>
                <a:gd name="T109" fmla="*/ 472 h 825"/>
                <a:gd name="T110" fmla="*/ 828 w 828"/>
                <a:gd name="T111" fmla="*/ 414 h 825"/>
                <a:gd name="T112" fmla="*/ 770 w 828"/>
                <a:gd name="T113" fmla="*/ 357 h 825"/>
                <a:gd name="T114" fmla="*/ 414 w 828"/>
                <a:gd name="T115" fmla="*/ 616 h 825"/>
                <a:gd name="T116" fmla="*/ 212 w 828"/>
                <a:gd name="T117" fmla="*/ 414 h 825"/>
                <a:gd name="T118" fmla="*/ 414 w 828"/>
                <a:gd name="T119" fmla="*/ 213 h 825"/>
                <a:gd name="T120" fmla="*/ 615 w 828"/>
                <a:gd name="T121" fmla="*/ 414 h 825"/>
                <a:gd name="T122" fmla="*/ 414 w 828"/>
                <a:gd name="T123" fmla="*/ 616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8" h="825">
                  <a:moveTo>
                    <a:pt x="770" y="357"/>
                  </a:moveTo>
                  <a:cubicBezTo>
                    <a:pt x="747" y="357"/>
                    <a:pt x="727" y="370"/>
                    <a:pt x="718" y="390"/>
                  </a:cubicBezTo>
                  <a:cubicBezTo>
                    <a:pt x="662" y="390"/>
                    <a:pt x="662" y="390"/>
                    <a:pt x="662" y="390"/>
                  </a:cubicBezTo>
                  <a:cubicBezTo>
                    <a:pt x="657" y="339"/>
                    <a:pt x="637" y="293"/>
                    <a:pt x="606" y="255"/>
                  </a:cubicBezTo>
                  <a:cubicBezTo>
                    <a:pt x="646" y="215"/>
                    <a:pt x="646" y="215"/>
                    <a:pt x="646" y="215"/>
                  </a:cubicBezTo>
                  <a:cubicBezTo>
                    <a:pt x="666" y="223"/>
                    <a:pt x="690" y="219"/>
                    <a:pt x="706" y="202"/>
                  </a:cubicBezTo>
                  <a:cubicBezTo>
                    <a:pt x="729" y="180"/>
                    <a:pt x="729" y="143"/>
                    <a:pt x="706" y="121"/>
                  </a:cubicBezTo>
                  <a:cubicBezTo>
                    <a:pt x="684" y="98"/>
                    <a:pt x="647" y="98"/>
                    <a:pt x="625" y="121"/>
                  </a:cubicBezTo>
                  <a:cubicBezTo>
                    <a:pt x="609" y="137"/>
                    <a:pt x="604" y="161"/>
                    <a:pt x="612" y="181"/>
                  </a:cubicBezTo>
                  <a:cubicBezTo>
                    <a:pt x="572" y="221"/>
                    <a:pt x="572" y="221"/>
                    <a:pt x="572" y="221"/>
                  </a:cubicBezTo>
                  <a:cubicBezTo>
                    <a:pt x="535" y="191"/>
                    <a:pt x="488" y="171"/>
                    <a:pt x="438" y="166"/>
                  </a:cubicBezTo>
                  <a:cubicBezTo>
                    <a:pt x="438" y="110"/>
                    <a:pt x="438" y="110"/>
                    <a:pt x="438" y="110"/>
                  </a:cubicBezTo>
                  <a:cubicBezTo>
                    <a:pt x="457" y="101"/>
                    <a:pt x="471" y="81"/>
                    <a:pt x="471" y="58"/>
                  </a:cubicBezTo>
                  <a:cubicBezTo>
                    <a:pt x="471" y="26"/>
                    <a:pt x="445" y="0"/>
                    <a:pt x="414" y="0"/>
                  </a:cubicBezTo>
                  <a:cubicBezTo>
                    <a:pt x="382" y="0"/>
                    <a:pt x="356" y="26"/>
                    <a:pt x="356" y="58"/>
                  </a:cubicBezTo>
                  <a:cubicBezTo>
                    <a:pt x="356" y="81"/>
                    <a:pt x="370" y="101"/>
                    <a:pt x="390" y="110"/>
                  </a:cubicBezTo>
                  <a:cubicBezTo>
                    <a:pt x="390" y="166"/>
                    <a:pt x="390" y="166"/>
                    <a:pt x="390" y="166"/>
                  </a:cubicBezTo>
                  <a:cubicBezTo>
                    <a:pt x="340" y="170"/>
                    <a:pt x="295" y="190"/>
                    <a:pt x="258" y="219"/>
                  </a:cubicBezTo>
                  <a:cubicBezTo>
                    <a:pt x="221" y="182"/>
                    <a:pt x="221" y="182"/>
                    <a:pt x="221" y="182"/>
                  </a:cubicBezTo>
                  <a:cubicBezTo>
                    <a:pt x="229" y="162"/>
                    <a:pt x="225" y="137"/>
                    <a:pt x="208" y="121"/>
                  </a:cubicBezTo>
                  <a:cubicBezTo>
                    <a:pt x="186" y="98"/>
                    <a:pt x="149" y="98"/>
                    <a:pt x="127" y="121"/>
                  </a:cubicBezTo>
                  <a:cubicBezTo>
                    <a:pt x="105" y="143"/>
                    <a:pt x="105" y="180"/>
                    <a:pt x="127" y="202"/>
                  </a:cubicBezTo>
                  <a:cubicBezTo>
                    <a:pt x="143" y="218"/>
                    <a:pt x="166" y="223"/>
                    <a:pt x="187" y="216"/>
                  </a:cubicBezTo>
                  <a:cubicBezTo>
                    <a:pt x="223" y="253"/>
                    <a:pt x="223" y="253"/>
                    <a:pt x="223" y="253"/>
                  </a:cubicBezTo>
                  <a:cubicBezTo>
                    <a:pt x="191" y="291"/>
                    <a:pt x="170" y="338"/>
                    <a:pt x="165" y="391"/>
                  </a:cubicBezTo>
                  <a:cubicBezTo>
                    <a:pt x="110" y="391"/>
                    <a:pt x="110" y="391"/>
                    <a:pt x="110" y="391"/>
                  </a:cubicBezTo>
                  <a:cubicBezTo>
                    <a:pt x="101" y="371"/>
                    <a:pt x="81" y="357"/>
                    <a:pt x="58" y="357"/>
                  </a:cubicBezTo>
                  <a:cubicBezTo>
                    <a:pt x="26" y="357"/>
                    <a:pt x="0" y="383"/>
                    <a:pt x="0" y="415"/>
                  </a:cubicBezTo>
                  <a:cubicBezTo>
                    <a:pt x="0" y="446"/>
                    <a:pt x="26" y="472"/>
                    <a:pt x="58" y="472"/>
                  </a:cubicBezTo>
                  <a:cubicBezTo>
                    <a:pt x="81" y="472"/>
                    <a:pt x="101" y="458"/>
                    <a:pt x="110" y="439"/>
                  </a:cubicBezTo>
                  <a:cubicBezTo>
                    <a:pt x="165" y="439"/>
                    <a:pt x="165" y="439"/>
                    <a:pt x="165" y="439"/>
                  </a:cubicBezTo>
                  <a:cubicBezTo>
                    <a:pt x="170" y="491"/>
                    <a:pt x="192" y="539"/>
                    <a:pt x="224" y="577"/>
                  </a:cubicBezTo>
                  <a:cubicBezTo>
                    <a:pt x="188" y="614"/>
                    <a:pt x="188" y="614"/>
                    <a:pt x="188" y="614"/>
                  </a:cubicBezTo>
                  <a:cubicBezTo>
                    <a:pt x="167" y="606"/>
                    <a:pt x="143" y="610"/>
                    <a:pt x="127" y="627"/>
                  </a:cubicBezTo>
                  <a:cubicBezTo>
                    <a:pt x="105" y="649"/>
                    <a:pt x="105" y="686"/>
                    <a:pt x="127" y="708"/>
                  </a:cubicBezTo>
                  <a:cubicBezTo>
                    <a:pt x="149" y="731"/>
                    <a:pt x="186" y="731"/>
                    <a:pt x="208" y="708"/>
                  </a:cubicBezTo>
                  <a:cubicBezTo>
                    <a:pt x="225" y="692"/>
                    <a:pt x="229" y="668"/>
                    <a:pt x="222" y="647"/>
                  </a:cubicBezTo>
                  <a:cubicBezTo>
                    <a:pt x="259" y="610"/>
                    <a:pt x="259" y="610"/>
                    <a:pt x="259" y="610"/>
                  </a:cubicBezTo>
                  <a:cubicBezTo>
                    <a:pt x="296" y="639"/>
                    <a:pt x="341" y="658"/>
                    <a:pt x="390" y="663"/>
                  </a:cubicBezTo>
                  <a:cubicBezTo>
                    <a:pt x="390" y="715"/>
                    <a:pt x="390" y="715"/>
                    <a:pt x="390" y="715"/>
                  </a:cubicBezTo>
                  <a:cubicBezTo>
                    <a:pt x="371" y="724"/>
                    <a:pt x="357" y="744"/>
                    <a:pt x="357" y="767"/>
                  </a:cubicBezTo>
                  <a:cubicBezTo>
                    <a:pt x="357" y="799"/>
                    <a:pt x="383" y="825"/>
                    <a:pt x="414" y="825"/>
                  </a:cubicBezTo>
                  <a:cubicBezTo>
                    <a:pt x="446" y="825"/>
                    <a:pt x="472" y="799"/>
                    <a:pt x="472" y="767"/>
                  </a:cubicBezTo>
                  <a:cubicBezTo>
                    <a:pt x="472" y="744"/>
                    <a:pt x="458" y="724"/>
                    <a:pt x="438" y="715"/>
                  </a:cubicBezTo>
                  <a:cubicBezTo>
                    <a:pt x="438" y="663"/>
                    <a:pt x="438" y="663"/>
                    <a:pt x="438" y="663"/>
                  </a:cubicBezTo>
                  <a:cubicBezTo>
                    <a:pt x="489" y="658"/>
                    <a:pt x="534" y="638"/>
                    <a:pt x="572" y="607"/>
                  </a:cubicBezTo>
                  <a:cubicBezTo>
                    <a:pt x="612" y="647"/>
                    <a:pt x="612" y="647"/>
                    <a:pt x="612" y="647"/>
                  </a:cubicBezTo>
                  <a:cubicBezTo>
                    <a:pt x="604" y="668"/>
                    <a:pt x="609" y="692"/>
                    <a:pt x="625" y="708"/>
                  </a:cubicBezTo>
                  <a:cubicBezTo>
                    <a:pt x="647" y="731"/>
                    <a:pt x="684" y="731"/>
                    <a:pt x="706" y="708"/>
                  </a:cubicBezTo>
                  <a:cubicBezTo>
                    <a:pt x="729" y="686"/>
                    <a:pt x="729" y="649"/>
                    <a:pt x="706" y="627"/>
                  </a:cubicBezTo>
                  <a:cubicBezTo>
                    <a:pt x="690" y="610"/>
                    <a:pt x="666" y="606"/>
                    <a:pt x="646" y="614"/>
                  </a:cubicBezTo>
                  <a:cubicBezTo>
                    <a:pt x="606" y="574"/>
                    <a:pt x="606" y="574"/>
                    <a:pt x="606" y="574"/>
                  </a:cubicBezTo>
                  <a:cubicBezTo>
                    <a:pt x="637" y="536"/>
                    <a:pt x="657" y="489"/>
                    <a:pt x="662" y="438"/>
                  </a:cubicBezTo>
                  <a:cubicBezTo>
                    <a:pt x="718" y="438"/>
                    <a:pt x="718" y="438"/>
                    <a:pt x="718" y="438"/>
                  </a:cubicBezTo>
                  <a:cubicBezTo>
                    <a:pt x="727" y="458"/>
                    <a:pt x="747" y="472"/>
                    <a:pt x="770" y="472"/>
                  </a:cubicBezTo>
                  <a:cubicBezTo>
                    <a:pt x="802" y="472"/>
                    <a:pt x="828" y="446"/>
                    <a:pt x="828" y="414"/>
                  </a:cubicBezTo>
                  <a:cubicBezTo>
                    <a:pt x="828" y="382"/>
                    <a:pt x="802" y="357"/>
                    <a:pt x="770" y="357"/>
                  </a:cubicBezTo>
                  <a:close/>
                  <a:moveTo>
                    <a:pt x="414" y="616"/>
                  </a:moveTo>
                  <a:cubicBezTo>
                    <a:pt x="302" y="616"/>
                    <a:pt x="212" y="525"/>
                    <a:pt x="212" y="414"/>
                  </a:cubicBezTo>
                  <a:cubicBezTo>
                    <a:pt x="212" y="303"/>
                    <a:pt x="302" y="213"/>
                    <a:pt x="414" y="213"/>
                  </a:cubicBezTo>
                  <a:cubicBezTo>
                    <a:pt x="525" y="213"/>
                    <a:pt x="615" y="303"/>
                    <a:pt x="615" y="414"/>
                  </a:cubicBezTo>
                  <a:cubicBezTo>
                    <a:pt x="615" y="525"/>
                    <a:pt x="525" y="616"/>
                    <a:pt x="414" y="616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254000" prstMaterial="softEdge">
              <a:contourClr>
                <a:schemeClr val="tx1"/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400" dirty="0">
                <a:solidFill>
                  <a:prstClr val="black"/>
                </a:solidFill>
              </a:endParaRPr>
            </a:p>
          </p:txBody>
        </p:sp>
        <p:sp>
          <p:nvSpPr>
            <p:cNvPr id="39" name="Freeform 9"/>
            <p:cNvSpPr>
              <a:spLocks noEditPoints="1"/>
            </p:cNvSpPr>
            <p:nvPr/>
          </p:nvSpPr>
          <p:spPr bwMode="auto">
            <a:xfrm rot="1800000">
              <a:off x="7701648" y="1690019"/>
              <a:ext cx="133590" cy="133118"/>
            </a:xfrm>
            <a:custGeom>
              <a:avLst/>
              <a:gdLst>
                <a:gd name="T0" fmla="*/ 770 w 828"/>
                <a:gd name="T1" fmla="*/ 357 h 825"/>
                <a:gd name="T2" fmla="*/ 718 w 828"/>
                <a:gd name="T3" fmla="*/ 390 h 825"/>
                <a:gd name="T4" fmla="*/ 662 w 828"/>
                <a:gd name="T5" fmla="*/ 390 h 825"/>
                <a:gd name="T6" fmla="*/ 606 w 828"/>
                <a:gd name="T7" fmla="*/ 255 h 825"/>
                <a:gd name="T8" fmla="*/ 646 w 828"/>
                <a:gd name="T9" fmla="*/ 215 h 825"/>
                <a:gd name="T10" fmla="*/ 706 w 828"/>
                <a:gd name="T11" fmla="*/ 202 h 825"/>
                <a:gd name="T12" fmla="*/ 706 w 828"/>
                <a:gd name="T13" fmla="*/ 121 h 825"/>
                <a:gd name="T14" fmla="*/ 625 w 828"/>
                <a:gd name="T15" fmla="*/ 121 h 825"/>
                <a:gd name="T16" fmla="*/ 612 w 828"/>
                <a:gd name="T17" fmla="*/ 181 h 825"/>
                <a:gd name="T18" fmla="*/ 572 w 828"/>
                <a:gd name="T19" fmla="*/ 221 h 825"/>
                <a:gd name="T20" fmla="*/ 438 w 828"/>
                <a:gd name="T21" fmla="*/ 166 h 825"/>
                <a:gd name="T22" fmla="*/ 438 w 828"/>
                <a:gd name="T23" fmla="*/ 110 h 825"/>
                <a:gd name="T24" fmla="*/ 471 w 828"/>
                <a:gd name="T25" fmla="*/ 58 h 825"/>
                <a:gd name="T26" fmla="*/ 414 w 828"/>
                <a:gd name="T27" fmla="*/ 0 h 825"/>
                <a:gd name="T28" fmla="*/ 356 w 828"/>
                <a:gd name="T29" fmla="*/ 58 h 825"/>
                <a:gd name="T30" fmla="*/ 390 w 828"/>
                <a:gd name="T31" fmla="*/ 110 h 825"/>
                <a:gd name="T32" fmla="*/ 390 w 828"/>
                <a:gd name="T33" fmla="*/ 166 h 825"/>
                <a:gd name="T34" fmla="*/ 258 w 828"/>
                <a:gd name="T35" fmla="*/ 219 h 825"/>
                <a:gd name="T36" fmla="*/ 221 w 828"/>
                <a:gd name="T37" fmla="*/ 182 h 825"/>
                <a:gd name="T38" fmla="*/ 208 w 828"/>
                <a:gd name="T39" fmla="*/ 121 h 825"/>
                <a:gd name="T40" fmla="*/ 127 w 828"/>
                <a:gd name="T41" fmla="*/ 121 h 825"/>
                <a:gd name="T42" fmla="*/ 127 w 828"/>
                <a:gd name="T43" fmla="*/ 202 h 825"/>
                <a:gd name="T44" fmla="*/ 187 w 828"/>
                <a:gd name="T45" fmla="*/ 216 h 825"/>
                <a:gd name="T46" fmla="*/ 223 w 828"/>
                <a:gd name="T47" fmla="*/ 253 h 825"/>
                <a:gd name="T48" fmla="*/ 165 w 828"/>
                <a:gd name="T49" fmla="*/ 391 h 825"/>
                <a:gd name="T50" fmla="*/ 110 w 828"/>
                <a:gd name="T51" fmla="*/ 391 h 825"/>
                <a:gd name="T52" fmla="*/ 58 w 828"/>
                <a:gd name="T53" fmla="*/ 357 h 825"/>
                <a:gd name="T54" fmla="*/ 0 w 828"/>
                <a:gd name="T55" fmla="*/ 415 h 825"/>
                <a:gd name="T56" fmla="*/ 58 w 828"/>
                <a:gd name="T57" fmla="*/ 472 h 825"/>
                <a:gd name="T58" fmla="*/ 110 w 828"/>
                <a:gd name="T59" fmla="*/ 439 h 825"/>
                <a:gd name="T60" fmla="*/ 165 w 828"/>
                <a:gd name="T61" fmla="*/ 439 h 825"/>
                <a:gd name="T62" fmla="*/ 224 w 828"/>
                <a:gd name="T63" fmla="*/ 577 h 825"/>
                <a:gd name="T64" fmla="*/ 188 w 828"/>
                <a:gd name="T65" fmla="*/ 614 h 825"/>
                <a:gd name="T66" fmla="*/ 127 w 828"/>
                <a:gd name="T67" fmla="*/ 627 h 825"/>
                <a:gd name="T68" fmla="*/ 127 w 828"/>
                <a:gd name="T69" fmla="*/ 708 h 825"/>
                <a:gd name="T70" fmla="*/ 208 w 828"/>
                <a:gd name="T71" fmla="*/ 708 h 825"/>
                <a:gd name="T72" fmla="*/ 222 w 828"/>
                <a:gd name="T73" fmla="*/ 647 h 825"/>
                <a:gd name="T74" fmla="*/ 259 w 828"/>
                <a:gd name="T75" fmla="*/ 610 h 825"/>
                <a:gd name="T76" fmla="*/ 390 w 828"/>
                <a:gd name="T77" fmla="*/ 663 h 825"/>
                <a:gd name="T78" fmla="*/ 390 w 828"/>
                <a:gd name="T79" fmla="*/ 715 h 825"/>
                <a:gd name="T80" fmla="*/ 357 w 828"/>
                <a:gd name="T81" fmla="*/ 767 h 825"/>
                <a:gd name="T82" fmla="*/ 414 w 828"/>
                <a:gd name="T83" fmla="*/ 825 h 825"/>
                <a:gd name="T84" fmla="*/ 472 w 828"/>
                <a:gd name="T85" fmla="*/ 767 h 825"/>
                <a:gd name="T86" fmla="*/ 438 w 828"/>
                <a:gd name="T87" fmla="*/ 715 h 825"/>
                <a:gd name="T88" fmla="*/ 438 w 828"/>
                <a:gd name="T89" fmla="*/ 663 h 825"/>
                <a:gd name="T90" fmla="*/ 572 w 828"/>
                <a:gd name="T91" fmla="*/ 607 h 825"/>
                <a:gd name="T92" fmla="*/ 612 w 828"/>
                <a:gd name="T93" fmla="*/ 647 h 825"/>
                <a:gd name="T94" fmla="*/ 625 w 828"/>
                <a:gd name="T95" fmla="*/ 708 h 825"/>
                <a:gd name="T96" fmla="*/ 706 w 828"/>
                <a:gd name="T97" fmla="*/ 708 h 825"/>
                <a:gd name="T98" fmla="*/ 706 w 828"/>
                <a:gd name="T99" fmla="*/ 627 h 825"/>
                <a:gd name="T100" fmla="*/ 646 w 828"/>
                <a:gd name="T101" fmla="*/ 614 h 825"/>
                <a:gd name="T102" fmla="*/ 606 w 828"/>
                <a:gd name="T103" fmla="*/ 574 h 825"/>
                <a:gd name="T104" fmla="*/ 662 w 828"/>
                <a:gd name="T105" fmla="*/ 438 h 825"/>
                <a:gd name="T106" fmla="*/ 718 w 828"/>
                <a:gd name="T107" fmla="*/ 438 h 825"/>
                <a:gd name="T108" fmla="*/ 770 w 828"/>
                <a:gd name="T109" fmla="*/ 472 h 825"/>
                <a:gd name="T110" fmla="*/ 828 w 828"/>
                <a:gd name="T111" fmla="*/ 414 h 825"/>
                <a:gd name="T112" fmla="*/ 770 w 828"/>
                <a:gd name="T113" fmla="*/ 357 h 825"/>
                <a:gd name="T114" fmla="*/ 414 w 828"/>
                <a:gd name="T115" fmla="*/ 616 h 825"/>
                <a:gd name="T116" fmla="*/ 212 w 828"/>
                <a:gd name="T117" fmla="*/ 414 h 825"/>
                <a:gd name="T118" fmla="*/ 414 w 828"/>
                <a:gd name="T119" fmla="*/ 213 h 825"/>
                <a:gd name="T120" fmla="*/ 615 w 828"/>
                <a:gd name="T121" fmla="*/ 414 h 825"/>
                <a:gd name="T122" fmla="*/ 414 w 828"/>
                <a:gd name="T123" fmla="*/ 616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8" h="825">
                  <a:moveTo>
                    <a:pt x="770" y="357"/>
                  </a:moveTo>
                  <a:cubicBezTo>
                    <a:pt x="747" y="357"/>
                    <a:pt x="727" y="370"/>
                    <a:pt x="718" y="390"/>
                  </a:cubicBezTo>
                  <a:cubicBezTo>
                    <a:pt x="662" y="390"/>
                    <a:pt x="662" y="390"/>
                    <a:pt x="662" y="390"/>
                  </a:cubicBezTo>
                  <a:cubicBezTo>
                    <a:pt x="657" y="339"/>
                    <a:pt x="637" y="293"/>
                    <a:pt x="606" y="255"/>
                  </a:cubicBezTo>
                  <a:cubicBezTo>
                    <a:pt x="646" y="215"/>
                    <a:pt x="646" y="215"/>
                    <a:pt x="646" y="215"/>
                  </a:cubicBezTo>
                  <a:cubicBezTo>
                    <a:pt x="666" y="223"/>
                    <a:pt x="690" y="219"/>
                    <a:pt x="706" y="202"/>
                  </a:cubicBezTo>
                  <a:cubicBezTo>
                    <a:pt x="729" y="180"/>
                    <a:pt x="729" y="143"/>
                    <a:pt x="706" y="121"/>
                  </a:cubicBezTo>
                  <a:cubicBezTo>
                    <a:pt x="684" y="98"/>
                    <a:pt x="647" y="98"/>
                    <a:pt x="625" y="121"/>
                  </a:cubicBezTo>
                  <a:cubicBezTo>
                    <a:pt x="609" y="137"/>
                    <a:pt x="604" y="161"/>
                    <a:pt x="612" y="181"/>
                  </a:cubicBezTo>
                  <a:cubicBezTo>
                    <a:pt x="572" y="221"/>
                    <a:pt x="572" y="221"/>
                    <a:pt x="572" y="221"/>
                  </a:cubicBezTo>
                  <a:cubicBezTo>
                    <a:pt x="535" y="191"/>
                    <a:pt x="488" y="171"/>
                    <a:pt x="438" y="166"/>
                  </a:cubicBezTo>
                  <a:cubicBezTo>
                    <a:pt x="438" y="110"/>
                    <a:pt x="438" y="110"/>
                    <a:pt x="438" y="110"/>
                  </a:cubicBezTo>
                  <a:cubicBezTo>
                    <a:pt x="457" y="101"/>
                    <a:pt x="471" y="81"/>
                    <a:pt x="471" y="58"/>
                  </a:cubicBezTo>
                  <a:cubicBezTo>
                    <a:pt x="471" y="26"/>
                    <a:pt x="445" y="0"/>
                    <a:pt x="414" y="0"/>
                  </a:cubicBezTo>
                  <a:cubicBezTo>
                    <a:pt x="382" y="0"/>
                    <a:pt x="356" y="26"/>
                    <a:pt x="356" y="58"/>
                  </a:cubicBezTo>
                  <a:cubicBezTo>
                    <a:pt x="356" y="81"/>
                    <a:pt x="370" y="101"/>
                    <a:pt x="390" y="110"/>
                  </a:cubicBezTo>
                  <a:cubicBezTo>
                    <a:pt x="390" y="166"/>
                    <a:pt x="390" y="166"/>
                    <a:pt x="390" y="166"/>
                  </a:cubicBezTo>
                  <a:cubicBezTo>
                    <a:pt x="340" y="170"/>
                    <a:pt x="295" y="190"/>
                    <a:pt x="258" y="219"/>
                  </a:cubicBezTo>
                  <a:cubicBezTo>
                    <a:pt x="221" y="182"/>
                    <a:pt x="221" y="182"/>
                    <a:pt x="221" y="182"/>
                  </a:cubicBezTo>
                  <a:cubicBezTo>
                    <a:pt x="229" y="162"/>
                    <a:pt x="225" y="137"/>
                    <a:pt x="208" y="121"/>
                  </a:cubicBezTo>
                  <a:cubicBezTo>
                    <a:pt x="186" y="98"/>
                    <a:pt x="149" y="98"/>
                    <a:pt x="127" y="121"/>
                  </a:cubicBezTo>
                  <a:cubicBezTo>
                    <a:pt x="105" y="143"/>
                    <a:pt x="105" y="180"/>
                    <a:pt x="127" y="202"/>
                  </a:cubicBezTo>
                  <a:cubicBezTo>
                    <a:pt x="143" y="218"/>
                    <a:pt x="166" y="223"/>
                    <a:pt x="187" y="216"/>
                  </a:cubicBezTo>
                  <a:cubicBezTo>
                    <a:pt x="223" y="253"/>
                    <a:pt x="223" y="253"/>
                    <a:pt x="223" y="253"/>
                  </a:cubicBezTo>
                  <a:cubicBezTo>
                    <a:pt x="191" y="291"/>
                    <a:pt x="170" y="338"/>
                    <a:pt x="165" y="391"/>
                  </a:cubicBezTo>
                  <a:cubicBezTo>
                    <a:pt x="110" y="391"/>
                    <a:pt x="110" y="391"/>
                    <a:pt x="110" y="391"/>
                  </a:cubicBezTo>
                  <a:cubicBezTo>
                    <a:pt x="101" y="371"/>
                    <a:pt x="81" y="357"/>
                    <a:pt x="58" y="357"/>
                  </a:cubicBezTo>
                  <a:cubicBezTo>
                    <a:pt x="26" y="357"/>
                    <a:pt x="0" y="383"/>
                    <a:pt x="0" y="415"/>
                  </a:cubicBezTo>
                  <a:cubicBezTo>
                    <a:pt x="0" y="446"/>
                    <a:pt x="26" y="472"/>
                    <a:pt x="58" y="472"/>
                  </a:cubicBezTo>
                  <a:cubicBezTo>
                    <a:pt x="81" y="472"/>
                    <a:pt x="101" y="458"/>
                    <a:pt x="110" y="439"/>
                  </a:cubicBezTo>
                  <a:cubicBezTo>
                    <a:pt x="165" y="439"/>
                    <a:pt x="165" y="439"/>
                    <a:pt x="165" y="439"/>
                  </a:cubicBezTo>
                  <a:cubicBezTo>
                    <a:pt x="170" y="491"/>
                    <a:pt x="192" y="539"/>
                    <a:pt x="224" y="577"/>
                  </a:cubicBezTo>
                  <a:cubicBezTo>
                    <a:pt x="188" y="614"/>
                    <a:pt x="188" y="614"/>
                    <a:pt x="188" y="614"/>
                  </a:cubicBezTo>
                  <a:cubicBezTo>
                    <a:pt x="167" y="606"/>
                    <a:pt x="143" y="610"/>
                    <a:pt x="127" y="627"/>
                  </a:cubicBezTo>
                  <a:cubicBezTo>
                    <a:pt x="105" y="649"/>
                    <a:pt x="105" y="686"/>
                    <a:pt x="127" y="708"/>
                  </a:cubicBezTo>
                  <a:cubicBezTo>
                    <a:pt x="149" y="731"/>
                    <a:pt x="186" y="731"/>
                    <a:pt x="208" y="708"/>
                  </a:cubicBezTo>
                  <a:cubicBezTo>
                    <a:pt x="225" y="692"/>
                    <a:pt x="229" y="668"/>
                    <a:pt x="222" y="647"/>
                  </a:cubicBezTo>
                  <a:cubicBezTo>
                    <a:pt x="259" y="610"/>
                    <a:pt x="259" y="610"/>
                    <a:pt x="259" y="610"/>
                  </a:cubicBezTo>
                  <a:cubicBezTo>
                    <a:pt x="296" y="639"/>
                    <a:pt x="341" y="658"/>
                    <a:pt x="390" y="663"/>
                  </a:cubicBezTo>
                  <a:cubicBezTo>
                    <a:pt x="390" y="715"/>
                    <a:pt x="390" y="715"/>
                    <a:pt x="390" y="715"/>
                  </a:cubicBezTo>
                  <a:cubicBezTo>
                    <a:pt x="371" y="724"/>
                    <a:pt x="357" y="744"/>
                    <a:pt x="357" y="767"/>
                  </a:cubicBezTo>
                  <a:cubicBezTo>
                    <a:pt x="357" y="799"/>
                    <a:pt x="383" y="825"/>
                    <a:pt x="414" y="825"/>
                  </a:cubicBezTo>
                  <a:cubicBezTo>
                    <a:pt x="446" y="825"/>
                    <a:pt x="472" y="799"/>
                    <a:pt x="472" y="767"/>
                  </a:cubicBezTo>
                  <a:cubicBezTo>
                    <a:pt x="472" y="744"/>
                    <a:pt x="458" y="724"/>
                    <a:pt x="438" y="715"/>
                  </a:cubicBezTo>
                  <a:cubicBezTo>
                    <a:pt x="438" y="663"/>
                    <a:pt x="438" y="663"/>
                    <a:pt x="438" y="663"/>
                  </a:cubicBezTo>
                  <a:cubicBezTo>
                    <a:pt x="489" y="658"/>
                    <a:pt x="534" y="638"/>
                    <a:pt x="572" y="607"/>
                  </a:cubicBezTo>
                  <a:cubicBezTo>
                    <a:pt x="612" y="647"/>
                    <a:pt x="612" y="647"/>
                    <a:pt x="612" y="647"/>
                  </a:cubicBezTo>
                  <a:cubicBezTo>
                    <a:pt x="604" y="668"/>
                    <a:pt x="609" y="692"/>
                    <a:pt x="625" y="708"/>
                  </a:cubicBezTo>
                  <a:cubicBezTo>
                    <a:pt x="647" y="731"/>
                    <a:pt x="684" y="731"/>
                    <a:pt x="706" y="708"/>
                  </a:cubicBezTo>
                  <a:cubicBezTo>
                    <a:pt x="729" y="686"/>
                    <a:pt x="729" y="649"/>
                    <a:pt x="706" y="627"/>
                  </a:cubicBezTo>
                  <a:cubicBezTo>
                    <a:pt x="690" y="610"/>
                    <a:pt x="666" y="606"/>
                    <a:pt x="646" y="614"/>
                  </a:cubicBezTo>
                  <a:cubicBezTo>
                    <a:pt x="606" y="574"/>
                    <a:pt x="606" y="574"/>
                    <a:pt x="606" y="574"/>
                  </a:cubicBezTo>
                  <a:cubicBezTo>
                    <a:pt x="637" y="536"/>
                    <a:pt x="657" y="489"/>
                    <a:pt x="662" y="438"/>
                  </a:cubicBezTo>
                  <a:cubicBezTo>
                    <a:pt x="718" y="438"/>
                    <a:pt x="718" y="438"/>
                    <a:pt x="718" y="438"/>
                  </a:cubicBezTo>
                  <a:cubicBezTo>
                    <a:pt x="727" y="458"/>
                    <a:pt x="747" y="472"/>
                    <a:pt x="770" y="472"/>
                  </a:cubicBezTo>
                  <a:cubicBezTo>
                    <a:pt x="802" y="472"/>
                    <a:pt x="828" y="446"/>
                    <a:pt x="828" y="414"/>
                  </a:cubicBezTo>
                  <a:cubicBezTo>
                    <a:pt x="828" y="382"/>
                    <a:pt x="802" y="357"/>
                    <a:pt x="770" y="357"/>
                  </a:cubicBezTo>
                  <a:close/>
                  <a:moveTo>
                    <a:pt x="414" y="616"/>
                  </a:moveTo>
                  <a:cubicBezTo>
                    <a:pt x="302" y="616"/>
                    <a:pt x="212" y="525"/>
                    <a:pt x="212" y="414"/>
                  </a:cubicBezTo>
                  <a:cubicBezTo>
                    <a:pt x="212" y="303"/>
                    <a:pt x="302" y="213"/>
                    <a:pt x="414" y="213"/>
                  </a:cubicBezTo>
                  <a:cubicBezTo>
                    <a:pt x="525" y="213"/>
                    <a:pt x="615" y="303"/>
                    <a:pt x="615" y="414"/>
                  </a:cubicBezTo>
                  <a:cubicBezTo>
                    <a:pt x="615" y="525"/>
                    <a:pt x="525" y="616"/>
                    <a:pt x="414" y="616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254000" prstMaterial="softEdge">
              <a:contourClr>
                <a:schemeClr val="tx1"/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400" dirty="0">
                <a:solidFill>
                  <a:prstClr val="black"/>
                </a:solidFill>
              </a:endParaRPr>
            </a:p>
          </p:txBody>
        </p:sp>
        <p:sp>
          <p:nvSpPr>
            <p:cNvPr id="40" name="Freeform 9"/>
            <p:cNvSpPr>
              <a:spLocks noEditPoints="1"/>
            </p:cNvSpPr>
            <p:nvPr/>
          </p:nvSpPr>
          <p:spPr bwMode="auto">
            <a:xfrm rot="1800000">
              <a:off x="7551938" y="2573555"/>
              <a:ext cx="370332" cy="369028"/>
            </a:xfrm>
            <a:custGeom>
              <a:avLst/>
              <a:gdLst>
                <a:gd name="T0" fmla="*/ 770 w 828"/>
                <a:gd name="T1" fmla="*/ 357 h 825"/>
                <a:gd name="T2" fmla="*/ 718 w 828"/>
                <a:gd name="T3" fmla="*/ 390 h 825"/>
                <a:gd name="T4" fmla="*/ 662 w 828"/>
                <a:gd name="T5" fmla="*/ 390 h 825"/>
                <a:gd name="T6" fmla="*/ 606 w 828"/>
                <a:gd name="T7" fmla="*/ 255 h 825"/>
                <a:gd name="T8" fmla="*/ 646 w 828"/>
                <a:gd name="T9" fmla="*/ 215 h 825"/>
                <a:gd name="T10" fmla="*/ 706 w 828"/>
                <a:gd name="T11" fmla="*/ 202 h 825"/>
                <a:gd name="T12" fmla="*/ 706 w 828"/>
                <a:gd name="T13" fmla="*/ 121 h 825"/>
                <a:gd name="T14" fmla="*/ 625 w 828"/>
                <a:gd name="T15" fmla="*/ 121 h 825"/>
                <a:gd name="T16" fmla="*/ 612 w 828"/>
                <a:gd name="T17" fmla="*/ 181 h 825"/>
                <a:gd name="T18" fmla="*/ 572 w 828"/>
                <a:gd name="T19" fmla="*/ 221 h 825"/>
                <a:gd name="T20" fmla="*/ 438 w 828"/>
                <a:gd name="T21" fmla="*/ 166 h 825"/>
                <a:gd name="T22" fmla="*/ 438 w 828"/>
                <a:gd name="T23" fmla="*/ 110 h 825"/>
                <a:gd name="T24" fmla="*/ 471 w 828"/>
                <a:gd name="T25" fmla="*/ 58 h 825"/>
                <a:gd name="T26" fmla="*/ 414 w 828"/>
                <a:gd name="T27" fmla="*/ 0 h 825"/>
                <a:gd name="T28" fmla="*/ 356 w 828"/>
                <a:gd name="T29" fmla="*/ 58 h 825"/>
                <a:gd name="T30" fmla="*/ 390 w 828"/>
                <a:gd name="T31" fmla="*/ 110 h 825"/>
                <a:gd name="T32" fmla="*/ 390 w 828"/>
                <a:gd name="T33" fmla="*/ 166 h 825"/>
                <a:gd name="T34" fmla="*/ 258 w 828"/>
                <a:gd name="T35" fmla="*/ 219 h 825"/>
                <a:gd name="T36" fmla="*/ 221 w 828"/>
                <a:gd name="T37" fmla="*/ 182 h 825"/>
                <a:gd name="T38" fmla="*/ 208 w 828"/>
                <a:gd name="T39" fmla="*/ 121 h 825"/>
                <a:gd name="T40" fmla="*/ 127 w 828"/>
                <a:gd name="T41" fmla="*/ 121 h 825"/>
                <a:gd name="T42" fmla="*/ 127 w 828"/>
                <a:gd name="T43" fmla="*/ 202 h 825"/>
                <a:gd name="T44" fmla="*/ 187 w 828"/>
                <a:gd name="T45" fmla="*/ 216 h 825"/>
                <a:gd name="T46" fmla="*/ 223 w 828"/>
                <a:gd name="T47" fmla="*/ 253 h 825"/>
                <a:gd name="T48" fmla="*/ 165 w 828"/>
                <a:gd name="T49" fmla="*/ 391 h 825"/>
                <a:gd name="T50" fmla="*/ 110 w 828"/>
                <a:gd name="T51" fmla="*/ 391 h 825"/>
                <a:gd name="T52" fmla="*/ 58 w 828"/>
                <a:gd name="T53" fmla="*/ 357 h 825"/>
                <a:gd name="T54" fmla="*/ 0 w 828"/>
                <a:gd name="T55" fmla="*/ 415 h 825"/>
                <a:gd name="T56" fmla="*/ 58 w 828"/>
                <a:gd name="T57" fmla="*/ 472 h 825"/>
                <a:gd name="T58" fmla="*/ 110 w 828"/>
                <a:gd name="T59" fmla="*/ 439 h 825"/>
                <a:gd name="T60" fmla="*/ 165 w 828"/>
                <a:gd name="T61" fmla="*/ 439 h 825"/>
                <a:gd name="T62" fmla="*/ 224 w 828"/>
                <a:gd name="T63" fmla="*/ 577 h 825"/>
                <a:gd name="T64" fmla="*/ 188 w 828"/>
                <a:gd name="T65" fmla="*/ 614 h 825"/>
                <a:gd name="T66" fmla="*/ 127 w 828"/>
                <a:gd name="T67" fmla="*/ 627 h 825"/>
                <a:gd name="T68" fmla="*/ 127 w 828"/>
                <a:gd name="T69" fmla="*/ 708 h 825"/>
                <a:gd name="T70" fmla="*/ 208 w 828"/>
                <a:gd name="T71" fmla="*/ 708 h 825"/>
                <a:gd name="T72" fmla="*/ 222 w 828"/>
                <a:gd name="T73" fmla="*/ 647 h 825"/>
                <a:gd name="T74" fmla="*/ 259 w 828"/>
                <a:gd name="T75" fmla="*/ 610 h 825"/>
                <a:gd name="T76" fmla="*/ 390 w 828"/>
                <a:gd name="T77" fmla="*/ 663 h 825"/>
                <a:gd name="T78" fmla="*/ 390 w 828"/>
                <a:gd name="T79" fmla="*/ 715 h 825"/>
                <a:gd name="T80" fmla="*/ 357 w 828"/>
                <a:gd name="T81" fmla="*/ 767 h 825"/>
                <a:gd name="T82" fmla="*/ 414 w 828"/>
                <a:gd name="T83" fmla="*/ 825 h 825"/>
                <a:gd name="T84" fmla="*/ 472 w 828"/>
                <a:gd name="T85" fmla="*/ 767 h 825"/>
                <a:gd name="T86" fmla="*/ 438 w 828"/>
                <a:gd name="T87" fmla="*/ 715 h 825"/>
                <a:gd name="T88" fmla="*/ 438 w 828"/>
                <a:gd name="T89" fmla="*/ 663 h 825"/>
                <a:gd name="T90" fmla="*/ 572 w 828"/>
                <a:gd name="T91" fmla="*/ 607 h 825"/>
                <a:gd name="T92" fmla="*/ 612 w 828"/>
                <a:gd name="T93" fmla="*/ 647 h 825"/>
                <a:gd name="T94" fmla="*/ 625 w 828"/>
                <a:gd name="T95" fmla="*/ 708 h 825"/>
                <a:gd name="T96" fmla="*/ 706 w 828"/>
                <a:gd name="T97" fmla="*/ 708 h 825"/>
                <a:gd name="T98" fmla="*/ 706 w 828"/>
                <a:gd name="T99" fmla="*/ 627 h 825"/>
                <a:gd name="T100" fmla="*/ 646 w 828"/>
                <a:gd name="T101" fmla="*/ 614 h 825"/>
                <a:gd name="T102" fmla="*/ 606 w 828"/>
                <a:gd name="T103" fmla="*/ 574 h 825"/>
                <a:gd name="T104" fmla="*/ 662 w 828"/>
                <a:gd name="T105" fmla="*/ 438 h 825"/>
                <a:gd name="T106" fmla="*/ 718 w 828"/>
                <a:gd name="T107" fmla="*/ 438 h 825"/>
                <a:gd name="T108" fmla="*/ 770 w 828"/>
                <a:gd name="T109" fmla="*/ 472 h 825"/>
                <a:gd name="T110" fmla="*/ 828 w 828"/>
                <a:gd name="T111" fmla="*/ 414 h 825"/>
                <a:gd name="T112" fmla="*/ 770 w 828"/>
                <a:gd name="T113" fmla="*/ 357 h 825"/>
                <a:gd name="T114" fmla="*/ 414 w 828"/>
                <a:gd name="T115" fmla="*/ 616 h 825"/>
                <a:gd name="T116" fmla="*/ 212 w 828"/>
                <a:gd name="T117" fmla="*/ 414 h 825"/>
                <a:gd name="T118" fmla="*/ 414 w 828"/>
                <a:gd name="T119" fmla="*/ 213 h 825"/>
                <a:gd name="T120" fmla="*/ 615 w 828"/>
                <a:gd name="T121" fmla="*/ 414 h 825"/>
                <a:gd name="T122" fmla="*/ 414 w 828"/>
                <a:gd name="T123" fmla="*/ 616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8" h="825">
                  <a:moveTo>
                    <a:pt x="770" y="357"/>
                  </a:moveTo>
                  <a:cubicBezTo>
                    <a:pt x="747" y="357"/>
                    <a:pt x="727" y="370"/>
                    <a:pt x="718" y="390"/>
                  </a:cubicBezTo>
                  <a:cubicBezTo>
                    <a:pt x="662" y="390"/>
                    <a:pt x="662" y="390"/>
                    <a:pt x="662" y="390"/>
                  </a:cubicBezTo>
                  <a:cubicBezTo>
                    <a:pt x="657" y="339"/>
                    <a:pt x="637" y="293"/>
                    <a:pt x="606" y="255"/>
                  </a:cubicBezTo>
                  <a:cubicBezTo>
                    <a:pt x="646" y="215"/>
                    <a:pt x="646" y="215"/>
                    <a:pt x="646" y="215"/>
                  </a:cubicBezTo>
                  <a:cubicBezTo>
                    <a:pt x="666" y="223"/>
                    <a:pt x="690" y="219"/>
                    <a:pt x="706" y="202"/>
                  </a:cubicBezTo>
                  <a:cubicBezTo>
                    <a:pt x="729" y="180"/>
                    <a:pt x="729" y="143"/>
                    <a:pt x="706" y="121"/>
                  </a:cubicBezTo>
                  <a:cubicBezTo>
                    <a:pt x="684" y="98"/>
                    <a:pt x="647" y="98"/>
                    <a:pt x="625" y="121"/>
                  </a:cubicBezTo>
                  <a:cubicBezTo>
                    <a:pt x="609" y="137"/>
                    <a:pt x="604" y="161"/>
                    <a:pt x="612" y="181"/>
                  </a:cubicBezTo>
                  <a:cubicBezTo>
                    <a:pt x="572" y="221"/>
                    <a:pt x="572" y="221"/>
                    <a:pt x="572" y="221"/>
                  </a:cubicBezTo>
                  <a:cubicBezTo>
                    <a:pt x="535" y="191"/>
                    <a:pt x="488" y="171"/>
                    <a:pt x="438" y="166"/>
                  </a:cubicBezTo>
                  <a:cubicBezTo>
                    <a:pt x="438" y="110"/>
                    <a:pt x="438" y="110"/>
                    <a:pt x="438" y="110"/>
                  </a:cubicBezTo>
                  <a:cubicBezTo>
                    <a:pt x="457" y="101"/>
                    <a:pt x="471" y="81"/>
                    <a:pt x="471" y="58"/>
                  </a:cubicBezTo>
                  <a:cubicBezTo>
                    <a:pt x="471" y="26"/>
                    <a:pt x="445" y="0"/>
                    <a:pt x="414" y="0"/>
                  </a:cubicBezTo>
                  <a:cubicBezTo>
                    <a:pt x="382" y="0"/>
                    <a:pt x="356" y="26"/>
                    <a:pt x="356" y="58"/>
                  </a:cubicBezTo>
                  <a:cubicBezTo>
                    <a:pt x="356" y="81"/>
                    <a:pt x="370" y="101"/>
                    <a:pt x="390" y="110"/>
                  </a:cubicBezTo>
                  <a:cubicBezTo>
                    <a:pt x="390" y="166"/>
                    <a:pt x="390" y="166"/>
                    <a:pt x="390" y="166"/>
                  </a:cubicBezTo>
                  <a:cubicBezTo>
                    <a:pt x="340" y="170"/>
                    <a:pt x="295" y="190"/>
                    <a:pt x="258" y="219"/>
                  </a:cubicBezTo>
                  <a:cubicBezTo>
                    <a:pt x="221" y="182"/>
                    <a:pt x="221" y="182"/>
                    <a:pt x="221" y="182"/>
                  </a:cubicBezTo>
                  <a:cubicBezTo>
                    <a:pt x="229" y="162"/>
                    <a:pt x="225" y="137"/>
                    <a:pt x="208" y="121"/>
                  </a:cubicBezTo>
                  <a:cubicBezTo>
                    <a:pt x="186" y="98"/>
                    <a:pt x="149" y="98"/>
                    <a:pt x="127" y="121"/>
                  </a:cubicBezTo>
                  <a:cubicBezTo>
                    <a:pt x="105" y="143"/>
                    <a:pt x="105" y="180"/>
                    <a:pt x="127" y="202"/>
                  </a:cubicBezTo>
                  <a:cubicBezTo>
                    <a:pt x="143" y="218"/>
                    <a:pt x="166" y="223"/>
                    <a:pt x="187" y="216"/>
                  </a:cubicBezTo>
                  <a:cubicBezTo>
                    <a:pt x="223" y="253"/>
                    <a:pt x="223" y="253"/>
                    <a:pt x="223" y="253"/>
                  </a:cubicBezTo>
                  <a:cubicBezTo>
                    <a:pt x="191" y="291"/>
                    <a:pt x="170" y="338"/>
                    <a:pt x="165" y="391"/>
                  </a:cubicBezTo>
                  <a:cubicBezTo>
                    <a:pt x="110" y="391"/>
                    <a:pt x="110" y="391"/>
                    <a:pt x="110" y="391"/>
                  </a:cubicBezTo>
                  <a:cubicBezTo>
                    <a:pt x="101" y="371"/>
                    <a:pt x="81" y="357"/>
                    <a:pt x="58" y="357"/>
                  </a:cubicBezTo>
                  <a:cubicBezTo>
                    <a:pt x="26" y="357"/>
                    <a:pt x="0" y="383"/>
                    <a:pt x="0" y="415"/>
                  </a:cubicBezTo>
                  <a:cubicBezTo>
                    <a:pt x="0" y="446"/>
                    <a:pt x="26" y="472"/>
                    <a:pt x="58" y="472"/>
                  </a:cubicBezTo>
                  <a:cubicBezTo>
                    <a:pt x="81" y="472"/>
                    <a:pt x="101" y="458"/>
                    <a:pt x="110" y="439"/>
                  </a:cubicBezTo>
                  <a:cubicBezTo>
                    <a:pt x="165" y="439"/>
                    <a:pt x="165" y="439"/>
                    <a:pt x="165" y="439"/>
                  </a:cubicBezTo>
                  <a:cubicBezTo>
                    <a:pt x="170" y="491"/>
                    <a:pt x="192" y="539"/>
                    <a:pt x="224" y="577"/>
                  </a:cubicBezTo>
                  <a:cubicBezTo>
                    <a:pt x="188" y="614"/>
                    <a:pt x="188" y="614"/>
                    <a:pt x="188" y="614"/>
                  </a:cubicBezTo>
                  <a:cubicBezTo>
                    <a:pt x="167" y="606"/>
                    <a:pt x="143" y="610"/>
                    <a:pt x="127" y="627"/>
                  </a:cubicBezTo>
                  <a:cubicBezTo>
                    <a:pt x="105" y="649"/>
                    <a:pt x="105" y="686"/>
                    <a:pt x="127" y="708"/>
                  </a:cubicBezTo>
                  <a:cubicBezTo>
                    <a:pt x="149" y="731"/>
                    <a:pt x="186" y="731"/>
                    <a:pt x="208" y="708"/>
                  </a:cubicBezTo>
                  <a:cubicBezTo>
                    <a:pt x="225" y="692"/>
                    <a:pt x="229" y="668"/>
                    <a:pt x="222" y="647"/>
                  </a:cubicBezTo>
                  <a:cubicBezTo>
                    <a:pt x="259" y="610"/>
                    <a:pt x="259" y="610"/>
                    <a:pt x="259" y="610"/>
                  </a:cubicBezTo>
                  <a:cubicBezTo>
                    <a:pt x="296" y="639"/>
                    <a:pt x="341" y="658"/>
                    <a:pt x="390" y="663"/>
                  </a:cubicBezTo>
                  <a:cubicBezTo>
                    <a:pt x="390" y="715"/>
                    <a:pt x="390" y="715"/>
                    <a:pt x="390" y="715"/>
                  </a:cubicBezTo>
                  <a:cubicBezTo>
                    <a:pt x="371" y="724"/>
                    <a:pt x="357" y="744"/>
                    <a:pt x="357" y="767"/>
                  </a:cubicBezTo>
                  <a:cubicBezTo>
                    <a:pt x="357" y="799"/>
                    <a:pt x="383" y="825"/>
                    <a:pt x="414" y="825"/>
                  </a:cubicBezTo>
                  <a:cubicBezTo>
                    <a:pt x="446" y="825"/>
                    <a:pt x="472" y="799"/>
                    <a:pt x="472" y="767"/>
                  </a:cubicBezTo>
                  <a:cubicBezTo>
                    <a:pt x="472" y="744"/>
                    <a:pt x="458" y="724"/>
                    <a:pt x="438" y="715"/>
                  </a:cubicBezTo>
                  <a:cubicBezTo>
                    <a:pt x="438" y="663"/>
                    <a:pt x="438" y="663"/>
                    <a:pt x="438" y="663"/>
                  </a:cubicBezTo>
                  <a:cubicBezTo>
                    <a:pt x="489" y="658"/>
                    <a:pt x="534" y="638"/>
                    <a:pt x="572" y="607"/>
                  </a:cubicBezTo>
                  <a:cubicBezTo>
                    <a:pt x="612" y="647"/>
                    <a:pt x="612" y="647"/>
                    <a:pt x="612" y="647"/>
                  </a:cubicBezTo>
                  <a:cubicBezTo>
                    <a:pt x="604" y="668"/>
                    <a:pt x="609" y="692"/>
                    <a:pt x="625" y="708"/>
                  </a:cubicBezTo>
                  <a:cubicBezTo>
                    <a:pt x="647" y="731"/>
                    <a:pt x="684" y="731"/>
                    <a:pt x="706" y="708"/>
                  </a:cubicBezTo>
                  <a:cubicBezTo>
                    <a:pt x="729" y="686"/>
                    <a:pt x="729" y="649"/>
                    <a:pt x="706" y="627"/>
                  </a:cubicBezTo>
                  <a:cubicBezTo>
                    <a:pt x="690" y="610"/>
                    <a:pt x="666" y="606"/>
                    <a:pt x="646" y="614"/>
                  </a:cubicBezTo>
                  <a:cubicBezTo>
                    <a:pt x="606" y="574"/>
                    <a:pt x="606" y="574"/>
                    <a:pt x="606" y="574"/>
                  </a:cubicBezTo>
                  <a:cubicBezTo>
                    <a:pt x="637" y="536"/>
                    <a:pt x="657" y="489"/>
                    <a:pt x="662" y="438"/>
                  </a:cubicBezTo>
                  <a:cubicBezTo>
                    <a:pt x="718" y="438"/>
                    <a:pt x="718" y="438"/>
                    <a:pt x="718" y="438"/>
                  </a:cubicBezTo>
                  <a:cubicBezTo>
                    <a:pt x="727" y="458"/>
                    <a:pt x="747" y="472"/>
                    <a:pt x="770" y="472"/>
                  </a:cubicBezTo>
                  <a:cubicBezTo>
                    <a:pt x="802" y="472"/>
                    <a:pt x="828" y="446"/>
                    <a:pt x="828" y="414"/>
                  </a:cubicBezTo>
                  <a:cubicBezTo>
                    <a:pt x="828" y="382"/>
                    <a:pt x="802" y="357"/>
                    <a:pt x="770" y="357"/>
                  </a:cubicBezTo>
                  <a:close/>
                  <a:moveTo>
                    <a:pt x="414" y="616"/>
                  </a:moveTo>
                  <a:cubicBezTo>
                    <a:pt x="302" y="616"/>
                    <a:pt x="212" y="525"/>
                    <a:pt x="212" y="414"/>
                  </a:cubicBezTo>
                  <a:cubicBezTo>
                    <a:pt x="212" y="303"/>
                    <a:pt x="302" y="213"/>
                    <a:pt x="414" y="213"/>
                  </a:cubicBezTo>
                  <a:cubicBezTo>
                    <a:pt x="525" y="213"/>
                    <a:pt x="615" y="303"/>
                    <a:pt x="615" y="414"/>
                  </a:cubicBezTo>
                  <a:cubicBezTo>
                    <a:pt x="615" y="525"/>
                    <a:pt x="525" y="616"/>
                    <a:pt x="414" y="616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254000" prstMaterial="softEdge">
              <a:contourClr>
                <a:schemeClr val="tx1"/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400" dirty="0">
                <a:solidFill>
                  <a:prstClr val="black"/>
                </a:solidFill>
              </a:endParaRPr>
            </a:p>
          </p:txBody>
        </p:sp>
        <p:sp>
          <p:nvSpPr>
            <p:cNvPr id="41" name="Freeform 9"/>
            <p:cNvSpPr>
              <a:spLocks noEditPoints="1"/>
            </p:cNvSpPr>
            <p:nvPr/>
          </p:nvSpPr>
          <p:spPr bwMode="auto">
            <a:xfrm rot="1800000">
              <a:off x="7060566" y="2242351"/>
              <a:ext cx="285062" cy="284058"/>
            </a:xfrm>
            <a:custGeom>
              <a:avLst/>
              <a:gdLst>
                <a:gd name="T0" fmla="*/ 770 w 828"/>
                <a:gd name="T1" fmla="*/ 357 h 825"/>
                <a:gd name="T2" fmla="*/ 718 w 828"/>
                <a:gd name="T3" fmla="*/ 390 h 825"/>
                <a:gd name="T4" fmla="*/ 662 w 828"/>
                <a:gd name="T5" fmla="*/ 390 h 825"/>
                <a:gd name="T6" fmla="*/ 606 w 828"/>
                <a:gd name="T7" fmla="*/ 255 h 825"/>
                <a:gd name="T8" fmla="*/ 646 w 828"/>
                <a:gd name="T9" fmla="*/ 215 h 825"/>
                <a:gd name="T10" fmla="*/ 706 w 828"/>
                <a:gd name="T11" fmla="*/ 202 h 825"/>
                <a:gd name="T12" fmla="*/ 706 w 828"/>
                <a:gd name="T13" fmla="*/ 121 h 825"/>
                <a:gd name="T14" fmla="*/ 625 w 828"/>
                <a:gd name="T15" fmla="*/ 121 h 825"/>
                <a:gd name="T16" fmla="*/ 612 w 828"/>
                <a:gd name="T17" fmla="*/ 181 h 825"/>
                <a:gd name="T18" fmla="*/ 572 w 828"/>
                <a:gd name="T19" fmla="*/ 221 h 825"/>
                <a:gd name="T20" fmla="*/ 438 w 828"/>
                <a:gd name="T21" fmla="*/ 166 h 825"/>
                <a:gd name="T22" fmla="*/ 438 w 828"/>
                <a:gd name="T23" fmla="*/ 110 h 825"/>
                <a:gd name="T24" fmla="*/ 471 w 828"/>
                <a:gd name="T25" fmla="*/ 58 h 825"/>
                <a:gd name="T26" fmla="*/ 414 w 828"/>
                <a:gd name="T27" fmla="*/ 0 h 825"/>
                <a:gd name="T28" fmla="*/ 356 w 828"/>
                <a:gd name="T29" fmla="*/ 58 h 825"/>
                <a:gd name="T30" fmla="*/ 390 w 828"/>
                <a:gd name="T31" fmla="*/ 110 h 825"/>
                <a:gd name="T32" fmla="*/ 390 w 828"/>
                <a:gd name="T33" fmla="*/ 166 h 825"/>
                <a:gd name="T34" fmla="*/ 258 w 828"/>
                <a:gd name="T35" fmla="*/ 219 h 825"/>
                <a:gd name="T36" fmla="*/ 221 w 828"/>
                <a:gd name="T37" fmla="*/ 182 h 825"/>
                <a:gd name="T38" fmla="*/ 208 w 828"/>
                <a:gd name="T39" fmla="*/ 121 h 825"/>
                <a:gd name="T40" fmla="*/ 127 w 828"/>
                <a:gd name="T41" fmla="*/ 121 h 825"/>
                <a:gd name="T42" fmla="*/ 127 w 828"/>
                <a:gd name="T43" fmla="*/ 202 h 825"/>
                <a:gd name="T44" fmla="*/ 187 w 828"/>
                <a:gd name="T45" fmla="*/ 216 h 825"/>
                <a:gd name="T46" fmla="*/ 223 w 828"/>
                <a:gd name="T47" fmla="*/ 253 h 825"/>
                <a:gd name="T48" fmla="*/ 165 w 828"/>
                <a:gd name="T49" fmla="*/ 391 h 825"/>
                <a:gd name="T50" fmla="*/ 110 w 828"/>
                <a:gd name="T51" fmla="*/ 391 h 825"/>
                <a:gd name="T52" fmla="*/ 58 w 828"/>
                <a:gd name="T53" fmla="*/ 357 h 825"/>
                <a:gd name="T54" fmla="*/ 0 w 828"/>
                <a:gd name="T55" fmla="*/ 415 h 825"/>
                <a:gd name="T56" fmla="*/ 58 w 828"/>
                <a:gd name="T57" fmla="*/ 472 h 825"/>
                <a:gd name="T58" fmla="*/ 110 w 828"/>
                <a:gd name="T59" fmla="*/ 439 h 825"/>
                <a:gd name="T60" fmla="*/ 165 w 828"/>
                <a:gd name="T61" fmla="*/ 439 h 825"/>
                <a:gd name="T62" fmla="*/ 224 w 828"/>
                <a:gd name="T63" fmla="*/ 577 h 825"/>
                <a:gd name="T64" fmla="*/ 188 w 828"/>
                <a:gd name="T65" fmla="*/ 614 h 825"/>
                <a:gd name="T66" fmla="*/ 127 w 828"/>
                <a:gd name="T67" fmla="*/ 627 h 825"/>
                <a:gd name="T68" fmla="*/ 127 w 828"/>
                <a:gd name="T69" fmla="*/ 708 h 825"/>
                <a:gd name="T70" fmla="*/ 208 w 828"/>
                <a:gd name="T71" fmla="*/ 708 h 825"/>
                <a:gd name="T72" fmla="*/ 222 w 828"/>
                <a:gd name="T73" fmla="*/ 647 h 825"/>
                <a:gd name="T74" fmla="*/ 259 w 828"/>
                <a:gd name="T75" fmla="*/ 610 h 825"/>
                <a:gd name="T76" fmla="*/ 390 w 828"/>
                <a:gd name="T77" fmla="*/ 663 h 825"/>
                <a:gd name="T78" fmla="*/ 390 w 828"/>
                <a:gd name="T79" fmla="*/ 715 h 825"/>
                <a:gd name="T80" fmla="*/ 357 w 828"/>
                <a:gd name="T81" fmla="*/ 767 h 825"/>
                <a:gd name="T82" fmla="*/ 414 w 828"/>
                <a:gd name="T83" fmla="*/ 825 h 825"/>
                <a:gd name="T84" fmla="*/ 472 w 828"/>
                <a:gd name="T85" fmla="*/ 767 h 825"/>
                <a:gd name="T86" fmla="*/ 438 w 828"/>
                <a:gd name="T87" fmla="*/ 715 h 825"/>
                <a:gd name="T88" fmla="*/ 438 w 828"/>
                <a:gd name="T89" fmla="*/ 663 h 825"/>
                <a:gd name="T90" fmla="*/ 572 w 828"/>
                <a:gd name="T91" fmla="*/ 607 h 825"/>
                <a:gd name="T92" fmla="*/ 612 w 828"/>
                <a:gd name="T93" fmla="*/ 647 h 825"/>
                <a:gd name="T94" fmla="*/ 625 w 828"/>
                <a:gd name="T95" fmla="*/ 708 h 825"/>
                <a:gd name="T96" fmla="*/ 706 w 828"/>
                <a:gd name="T97" fmla="*/ 708 h 825"/>
                <a:gd name="T98" fmla="*/ 706 w 828"/>
                <a:gd name="T99" fmla="*/ 627 h 825"/>
                <a:gd name="T100" fmla="*/ 646 w 828"/>
                <a:gd name="T101" fmla="*/ 614 h 825"/>
                <a:gd name="T102" fmla="*/ 606 w 828"/>
                <a:gd name="T103" fmla="*/ 574 h 825"/>
                <a:gd name="T104" fmla="*/ 662 w 828"/>
                <a:gd name="T105" fmla="*/ 438 h 825"/>
                <a:gd name="T106" fmla="*/ 718 w 828"/>
                <a:gd name="T107" fmla="*/ 438 h 825"/>
                <a:gd name="T108" fmla="*/ 770 w 828"/>
                <a:gd name="T109" fmla="*/ 472 h 825"/>
                <a:gd name="T110" fmla="*/ 828 w 828"/>
                <a:gd name="T111" fmla="*/ 414 h 825"/>
                <a:gd name="T112" fmla="*/ 770 w 828"/>
                <a:gd name="T113" fmla="*/ 357 h 825"/>
                <a:gd name="T114" fmla="*/ 414 w 828"/>
                <a:gd name="T115" fmla="*/ 616 h 825"/>
                <a:gd name="T116" fmla="*/ 212 w 828"/>
                <a:gd name="T117" fmla="*/ 414 h 825"/>
                <a:gd name="T118" fmla="*/ 414 w 828"/>
                <a:gd name="T119" fmla="*/ 213 h 825"/>
                <a:gd name="T120" fmla="*/ 615 w 828"/>
                <a:gd name="T121" fmla="*/ 414 h 825"/>
                <a:gd name="T122" fmla="*/ 414 w 828"/>
                <a:gd name="T123" fmla="*/ 616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8" h="825">
                  <a:moveTo>
                    <a:pt x="770" y="357"/>
                  </a:moveTo>
                  <a:cubicBezTo>
                    <a:pt x="747" y="357"/>
                    <a:pt x="727" y="370"/>
                    <a:pt x="718" y="390"/>
                  </a:cubicBezTo>
                  <a:cubicBezTo>
                    <a:pt x="662" y="390"/>
                    <a:pt x="662" y="390"/>
                    <a:pt x="662" y="390"/>
                  </a:cubicBezTo>
                  <a:cubicBezTo>
                    <a:pt x="657" y="339"/>
                    <a:pt x="637" y="293"/>
                    <a:pt x="606" y="255"/>
                  </a:cubicBezTo>
                  <a:cubicBezTo>
                    <a:pt x="646" y="215"/>
                    <a:pt x="646" y="215"/>
                    <a:pt x="646" y="215"/>
                  </a:cubicBezTo>
                  <a:cubicBezTo>
                    <a:pt x="666" y="223"/>
                    <a:pt x="690" y="219"/>
                    <a:pt x="706" y="202"/>
                  </a:cubicBezTo>
                  <a:cubicBezTo>
                    <a:pt x="729" y="180"/>
                    <a:pt x="729" y="143"/>
                    <a:pt x="706" y="121"/>
                  </a:cubicBezTo>
                  <a:cubicBezTo>
                    <a:pt x="684" y="98"/>
                    <a:pt x="647" y="98"/>
                    <a:pt x="625" y="121"/>
                  </a:cubicBezTo>
                  <a:cubicBezTo>
                    <a:pt x="609" y="137"/>
                    <a:pt x="604" y="161"/>
                    <a:pt x="612" y="181"/>
                  </a:cubicBezTo>
                  <a:cubicBezTo>
                    <a:pt x="572" y="221"/>
                    <a:pt x="572" y="221"/>
                    <a:pt x="572" y="221"/>
                  </a:cubicBezTo>
                  <a:cubicBezTo>
                    <a:pt x="535" y="191"/>
                    <a:pt x="488" y="171"/>
                    <a:pt x="438" y="166"/>
                  </a:cubicBezTo>
                  <a:cubicBezTo>
                    <a:pt x="438" y="110"/>
                    <a:pt x="438" y="110"/>
                    <a:pt x="438" y="110"/>
                  </a:cubicBezTo>
                  <a:cubicBezTo>
                    <a:pt x="457" y="101"/>
                    <a:pt x="471" y="81"/>
                    <a:pt x="471" y="58"/>
                  </a:cubicBezTo>
                  <a:cubicBezTo>
                    <a:pt x="471" y="26"/>
                    <a:pt x="445" y="0"/>
                    <a:pt x="414" y="0"/>
                  </a:cubicBezTo>
                  <a:cubicBezTo>
                    <a:pt x="382" y="0"/>
                    <a:pt x="356" y="26"/>
                    <a:pt x="356" y="58"/>
                  </a:cubicBezTo>
                  <a:cubicBezTo>
                    <a:pt x="356" y="81"/>
                    <a:pt x="370" y="101"/>
                    <a:pt x="390" y="110"/>
                  </a:cubicBezTo>
                  <a:cubicBezTo>
                    <a:pt x="390" y="166"/>
                    <a:pt x="390" y="166"/>
                    <a:pt x="390" y="166"/>
                  </a:cubicBezTo>
                  <a:cubicBezTo>
                    <a:pt x="340" y="170"/>
                    <a:pt x="295" y="190"/>
                    <a:pt x="258" y="219"/>
                  </a:cubicBezTo>
                  <a:cubicBezTo>
                    <a:pt x="221" y="182"/>
                    <a:pt x="221" y="182"/>
                    <a:pt x="221" y="182"/>
                  </a:cubicBezTo>
                  <a:cubicBezTo>
                    <a:pt x="229" y="162"/>
                    <a:pt x="225" y="137"/>
                    <a:pt x="208" y="121"/>
                  </a:cubicBezTo>
                  <a:cubicBezTo>
                    <a:pt x="186" y="98"/>
                    <a:pt x="149" y="98"/>
                    <a:pt x="127" y="121"/>
                  </a:cubicBezTo>
                  <a:cubicBezTo>
                    <a:pt x="105" y="143"/>
                    <a:pt x="105" y="180"/>
                    <a:pt x="127" y="202"/>
                  </a:cubicBezTo>
                  <a:cubicBezTo>
                    <a:pt x="143" y="218"/>
                    <a:pt x="166" y="223"/>
                    <a:pt x="187" y="216"/>
                  </a:cubicBezTo>
                  <a:cubicBezTo>
                    <a:pt x="223" y="253"/>
                    <a:pt x="223" y="253"/>
                    <a:pt x="223" y="253"/>
                  </a:cubicBezTo>
                  <a:cubicBezTo>
                    <a:pt x="191" y="291"/>
                    <a:pt x="170" y="338"/>
                    <a:pt x="165" y="391"/>
                  </a:cubicBezTo>
                  <a:cubicBezTo>
                    <a:pt x="110" y="391"/>
                    <a:pt x="110" y="391"/>
                    <a:pt x="110" y="391"/>
                  </a:cubicBezTo>
                  <a:cubicBezTo>
                    <a:pt x="101" y="371"/>
                    <a:pt x="81" y="357"/>
                    <a:pt x="58" y="357"/>
                  </a:cubicBezTo>
                  <a:cubicBezTo>
                    <a:pt x="26" y="357"/>
                    <a:pt x="0" y="383"/>
                    <a:pt x="0" y="415"/>
                  </a:cubicBezTo>
                  <a:cubicBezTo>
                    <a:pt x="0" y="446"/>
                    <a:pt x="26" y="472"/>
                    <a:pt x="58" y="472"/>
                  </a:cubicBezTo>
                  <a:cubicBezTo>
                    <a:pt x="81" y="472"/>
                    <a:pt x="101" y="458"/>
                    <a:pt x="110" y="439"/>
                  </a:cubicBezTo>
                  <a:cubicBezTo>
                    <a:pt x="165" y="439"/>
                    <a:pt x="165" y="439"/>
                    <a:pt x="165" y="439"/>
                  </a:cubicBezTo>
                  <a:cubicBezTo>
                    <a:pt x="170" y="491"/>
                    <a:pt x="192" y="539"/>
                    <a:pt x="224" y="577"/>
                  </a:cubicBezTo>
                  <a:cubicBezTo>
                    <a:pt x="188" y="614"/>
                    <a:pt x="188" y="614"/>
                    <a:pt x="188" y="614"/>
                  </a:cubicBezTo>
                  <a:cubicBezTo>
                    <a:pt x="167" y="606"/>
                    <a:pt x="143" y="610"/>
                    <a:pt x="127" y="627"/>
                  </a:cubicBezTo>
                  <a:cubicBezTo>
                    <a:pt x="105" y="649"/>
                    <a:pt x="105" y="686"/>
                    <a:pt x="127" y="708"/>
                  </a:cubicBezTo>
                  <a:cubicBezTo>
                    <a:pt x="149" y="731"/>
                    <a:pt x="186" y="731"/>
                    <a:pt x="208" y="708"/>
                  </a:cubicBezTo>
                  <a:cubicBezTo>
                    <a:pt x="225" y="692"/>
                    <a:pt x="229" y="668"/>
                    <a:pt x="222" y="647"/>
                  </a:cubicBezTo>
                  <a:cubicBezTo>
                    <a:pt x="259" y="610"/>
                    <a:pt x="259" y="610"/>
                    <a:pt x="259" y="610"/>
                  </a:cubicBezTo>
                  <a:cubicBezTo>
                    <a:pt x="296" y="639"/>
                    <a:pt x="341" y="658"/>
                    <a:pt x="390" y="663"/>
                  </a:cubicBezTo>
                  <a:cubicBezTo>
                    <a:pt x="390" y="715"/>
                    <a:pt x="390" y="715"/>
                    <a:pt x="390" y="715"/>
                  </a:cubicBezTo>
                  <a:cubicBezTo>
                    <a:pt x="371" y="724"/>
                    <a:pt x="357" y="744"/>
                    <a:pt x="357" y="767"/>
                  </a:cubicBezTo>
                  <a:cubicBezTo>
                    <a:pt x="357" y="799"/>
                    <a:pt x="383" y="825"/>
                    <a:pt x="414" y="825"/>
                  </a:cubicBezTo>
                  <a:cubicBezTo>
                    <a:pt x="446" y="825"/>
                    <a:pt x="472" y="799"/>
                    <a:pt x="472" y="767"/>
                  </a:cubicBezTo>
                  <a:cubicBezTo>
                    <a:pt x="472" y="744"/>
                    <a:pt x="458" y="724"/>
                    <a:pt x="438" y="715"/>
                  </a:cubicBezTo>
                  <a:cubicBezTo>
                    <a:pt x="438" y="663"/>
                    <a:pt x="438" y="663"/>
                    <a:pt x="438" y="663"/>
                  </a:cubicBezTo>
                  <a:cubicBezTo>
                    <a:pt x="489" y="658"/>
                    <a:pt x="534" y="638"/>
                    <a:pt x="572" y="607"/>
                  </a:cubicBezTo>
                  <a:cubicBezTo>
                    <a:pt x="612" y="647"/>
                    <a:pt x="612" y="647"/>
                    <a:pt x="612" y="647"/>
                  </a:cubicBezTo>
                  <a:cubicBezTo>
                    <a:pt x="604" y="668"/>
                    <a:pt x="609" y="692"/>
                    <a:pt x="625" y="708"/>
                  </a:cubicBezTo>
                  <a:cubicBezTo>
                    <a:pt x="647" y="731"/>
                    <a:pt x="684" y="731"/>
                    <a:pt x="706" y="708"/>
                  </a:cubicBezTo>
                  <a:cubicBezTo>
                    <a:pt x="729" y="686"/>
                    <a:pt x="729" y="649"/>
                    <a:pt x="706" y="627"/>
                  </a:cubicBezTo>
                  <a:cubicBezTo>
                    <a:pt x="690" y="610"/>
                    <a:pt x="666" y="606"/>
                    <a:pt x="646" y="614"/>
                  </a:cubicBezTo>
                  <a:cubicBezTo>
                    <a:pt x="606" y="574"/>
                    <a:pt x="606" y="574"/>
                    <a:pt x="606" y="574"/>
                  </a:cubicBezTo>
                  <a:cubicBezTo>
                    <a:pt x="637" y="536"/>
                    <a:pt x="657" y="489"/>
                    <a:pt x="662" y="438"/>
                  </a:cubicBezTo>
                  <a:cubicBezTo>
                    <a:pt x="718" y="438"/>
                    <a:pt x="718" y="438"/>
                    <a:pt x="718" y="438"/>
                  </a:cubicBezTo>
                  <a:cubicBezTo>
                    <a:pt x="727" y="458"/>
                    <a:pt x="747" y="472"/>
                    <a:pt x="770" y="472"/>
                  </a:cubicBezTo>
                  <a:cubicBezTo>
                    <a:pt x="802" y="472"/>
                    <a:pt x="828" y="446"/>
                    <a:pt x="828" y="414"/>
                  </a:cubicBezTo>
                  <a:cubicBezTo>
                    <a:pt x="828" y="382"/>
                    <a:pt x="802" y="357"/>
                    <a:pt x="770" y="357"/>
                  </a:cubicBezTo>
                  <a:close/>
                  <a:moveTo>
                    <a:pt x="414" y="616"/>
                  </a:moveTo>
                  <a:cubicBezTo>
                    <a:pt x="302" y="616"/>
                    <a:pt x="212" y="525"/>
                    <a:pt x="212" y="414"/>
                  </a:cubicBezTo>
                  <a:cubicBezTo>
                    <a:pt x="212" y="303"/>
                    <a:pt x="302" y="213"/>
                    <a:pt x="414" y="213"/>
                  </a:cubicBezTo>
                  <a:cubicBezTo>
                    <a:pt x="525" y="213"/>
                    <a:pt x="615" y="303"/>
                    <a:pt x="615" y="414"/>
                  </a:cubicBezTo>
                  <a:cubicBezTo>
                    <a:pt x="615" y="525"/>
                    <a:pt x="525" y="616"/>
                    <a:pt x="414" y="616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254000" prstMaterial="softEdge">
              <a:contourClr>
                <a:schemeClr val="tx1"/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400" dirty="0">
                <a:solidFill>
                  <a:prstClr val="black"/>
                </a:solidFill>
              </a:endParaRPr>
            </a:p>
          </p:txBody>
        </p:sp>
        <p:sp>
          <p:nvSpPr>
            <p:cNvPr id="43" name="Freeform 9"/>
            <p:cNvSpPr>
              <a:spLocks noEditPoints="1"/>
            </p:cNvSpPr>
            <p:nvPr/>
          </p:nvSpPr>
          <p:spPr bwMode="auto">
            <a:xfrm rot="1800000">
              <a:off x="7348070" y="2345824"/>
              <a:ext cx="310831" cy="309736"/>
            </a:xfrm>
            <a:custGeom>
              <a:avLst/>
              <a:gdLst>
                <a:gd name="T0" fmla="*/ 770 w 828"/>
                <a:gd name="T1" fmla="*/ 357 h 825"/>
                <a:gd name="T2" fmla="*/ 718 w 828"/>
                <a:gd name="T3" fmla="*/ 390 h 825"/>
                <a:gd name="T4" fmla="*/ 662 w 828"/>
                <a:gd name="T5" fmla="*/ 390 h 825"/>
                <a:gd name="T6" fmla="*/ 606 w 828"/>
                <a:gd name="T7" fmla="*/ 255 h 825"/>
                <a:gd name="T8" fmla="*/ 646 w 828"/>
                <a:gd name="T9" fmla="*/ 215 h 825"/>
                <a:gd name="T10" fmla="*/ 706 w 828"/>
                <a:gd name="T11" fmla="*/ 202 h 825"/>
                <a:gd name="T12" fmla="*/ 706 w 828"/>
                <a:gd name="T13" fmla="*/ 121 h 825"/>
                <a:gd name="T14" fmla="*/ 625 w 828"/>
                <a:gd name="T15" fmla="*/ 121 h 825"/>
                <a:gd name="T16" fmla="*/ 612 w 828"/>
                <a:gd name="T17" fmla="*/ 181 h 825"/>
                <a:gd name="T18" fmla="*/ 572 w 828"/>
                <a:gd name="T19" fmla="*/ 221 h 825"/>
                <a:gd name="T20" fmla="*/ 438 w 828"/>
                <a:gd name="T21" fmla="*/ 166 h 825"/>
                <a:gd name="T22" fmla="*/ 438 w 828"/>
                <a:gd name="T23" fmla="*/ 110 h 825"/>
                <a:gd name="T24" fmla="*/ 471 w 828"/>
                <a:gd name="T25" fmla="*/ 58 h 825"/>
                <a:gd name="T26" fmla="*/ 414 w 828"/>
                <a:gd name="T27" fmla="*/ 0 h 825"/>
                <a:gd name="T28" fmla="*/ 356 w 828"/>
                <a:gd name="T29" fmla="*/ 58 h 825"/>
                <a:gd name="T30" fmla="*/ 390 w 828"/>
                <a:gd name="T31" fmla="*/ 110 h 825"/>
                <a:gd name="T32" fmla="*/ 390 w 828"/>
                <a:gd name="T33" fmla="*/ 166 h 825"/>
                <a:gd name="T34" fmla="*/ 258 w 828"/>
                <a:gd name="T35" fmla="*/ 219 h 825"/>
                <a:gd name="T36" fmla="*/ 221 w 828"/>
                <a:gd name="T37" fmla="*/ 182 h 825"/>
                <a:gd name="T38" fmla="*/ 208 w 828"/>
                <a:gd name="T39" fmla="*/ 121 h 825"/>
                <a:gd name="T40" fmla="*/ 127 w 828"/>
                <a:gd name="T41" fmla="*/ 121 h 825"/>
                <a:gd name="T42" fmla="*/ 127 w 828"/>
                <a:gd name="T43" fmla="*/ 202 h 825"/>
                <a:gd name="T44" fmla="*/ 187 w 828"/>
                <a:gd name="T45" fmla="*/ 216 h 825"/>
                <a:gd name="T46" fmla="*/ 223 w 828"/>
                <a:gd name="T47" fmla="*/ 253 h 825"/>
                <a:gd name="T48" fmla="*/ 165 w 828"/>
                <a:gd name="T49" fmla="*/ 391 h 825"/>
                <a:gd name="T50" fmla="*/ 110 w 828"/>
                <a:gd name="T51" fmla="*/ 391 h 825"/>
                <a:gd name="T52" fmla="*/ 58 w 828"/>
                <a:gd name="T53" fmla="*/ 357 h 825"/>
                <a:gd name="T54" fmla="*/ 0 w 828"/>
                <a:gd name="T55" fmla="*/ 415 h 825"/>
                <a:gd name="T56" fmla="*/ 58 w 828"/>
                <a:gd name="T57" fmla="*/ 472 h 825"/>
                <a:gd name="T58" fmla="*/ 110 w 828"/>
                <a:gd name="T59" fmla="*/ 439 h 825"/>
                <a:gd name="T60" fmla="*/ 165 w 828"/>
                <a:gd name="T61" fmla="*/ 439 h 825"/>
                <a:gd name="T62" fmla="*/ 224 w 828"/>
                <a:gd name="T63" fmla="*/ 577 h 825"/>
                <a:gd name="T64" fmla="*/ 188 w 828"/>
                <a:gd name="T65" fmla="*/ 614 h 825"/>
                <a:gd name="T66" fmla="*/ 127 w 828"/>
                <a:gd name="T67" fmla="*/ 627 h 825"/>
                <a:gd name="T68" fmla="*/ 127 w 828"/>
                <a:gd name="T69" fmla="*/ 708 h 825"/>
                <a:gd name="T70" fmla="*/ 208 w 828"/>
                <a:gd name="T71" fmla="*/ 708 h 825"/>
                <a:gd name="T72" fmla="*/ 222 w 828"/>
                <a:gd name="T73" fmla="*/ 647 h 825"/>
                <a:gd name="T74" fmla="*/ 259 w 828"/>
                <a:gd name="T75" fmla="*/ 610 h 825"/>
                <a:gd name="T76" fmla="*/ 390 w 828"/>
                <a:gd name="T77" fmla="*/ 663 h 825"/>
                <a:gd name="T78" fmla="*/ 390 w 828"/>
                <a:gd name="T79" fmla="*/ 715 h 825"/>
                <a:gd name="T80" fmla="*/ 357 w 828"/>
                <a:gd name="T81" fmla="*/ 767 h 825"/>
                <a:gd name="T82" fmla="*/ 414 w 828"/>
                <a:gd name="T83" fmla="*/ 825 h 825"/>
                <a:gd name="T84" fmla="*/ 472 w 828"/>
                <a:gd name="T85" fmla="*/ 767 h 825"/>
                <a:gd name="T86" fmla="*/ 438 w 828"/>
                <a:gd name="T87" fmla="*/ 715 h 825"/>
                <a:gd name="T88" fmla="*/ 438 w 828"/>
                <a:gd name="T89" fmla="*/ 663 h 825"/>
                <a:gd name="T90" fmla="*/ 572 w 828"/>
                <a:gd name="T91" fmla="*/ 607 h 825"/>
                <a:gd name="T92" fmla="*/ 612 w 828"/>
                <a:gd name="T93" fmla="*/ 647 h 825"/>
                <a:gd name="T94" fmla="*/ 625 w 828"/>
                <a:gd name="T95" fmla="*/ 708 h 825"/>
                <a:gd name="T96" fmla="*/ 706 w 828"/>
                <a:gd name="T97" fmla="*/ 708 h 825"/>
                <a:gd name="T98" fmla="*/ 706 w 828"/>
                <a:gd name="T99" fmla="*/ 627 h 825"/>
                <a:gd name="T100" fmla="*/ 646 w 828"/>
                <a:gd name="T101" fmla="*/ 614 h 825"/>
                <a:gd name="T102" fmla="*/ 606 w 828"/>
                <a:gd name="T103" fmla="*/ 574 h 825"/>
                <a:gd name="T104" fmla="*/ 662 w 828"/>
                <a:gd name="T105" fmla="*/ 438 h 825"/>
                <a:gd name="T106" fmla="*/ 718 w 828"/>
                <a:gd name="T107" fmla="*/ 438 h 825"/>
                <a:gd name="T108" fmla="*/ 770 w 828"/>
                <a:gd name="T109" fmla="*/ 472 h 825"/>
                <a:gd name="T110" fmla="*/ 828 w 828"/>
                <a:gd name="T111" fmla="*/ 414 h 825"/>
                <a:gd name="T112" fmla="*/ 770 w 828"/>
                <a:gd name="T113" fmla="*/ 357 h 825"/>
                <a:gd name="T114" fmla="*/ 414 w 828"/>
                <a:gd name="T115" fmla="*/ 616 h 825"/>
                <a:gd name="T116" fmla="*/ 212 w 828"/>
                <a:gd name="T117" fmla="*/ 414 h 825"/>
                <a:gd name="T118" fmla="*/ 414 w 828"/>
                <a:gd name="T119" fmla="*/ 213 h 825"/>
                <a:gd name="T120" fmla="*/ 615 w 828"/>
                <a:gd name="T121" fmla="*/ 414 h 825"/>
                <a:gd name="T122" fmla="*/ 414 w 828"/>
                <a:gd name="T123" fmla="*/ 616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8" h="825">
                  <a:moveTo>
                    <a:pt x="770" y="357"/>
                  </a:moveTo>
                  <a:cubicBezTo>
                    <a:pt x="747" y="357"/>
                    <a:pt x="727" y="370"/>
                    <a:pt x="718" y="390"/>
                  </a:cubicBezTo>
                  <a:cubicBezTo>
                    <a:pt x="662" y="390"/>
                    <a:pt x="662" y="390"/>
                    <a:pt x="662" y="390"/>
                  </a:cubicBezTo>
                  <a:cubicBezTo>
                    <a:pt x="657" y="339"/>
                    <a:pt x="637" y="293"/>
                    <a:pt x="606" y="255"/>
                  </a:cubicBezTo>
                  <a:cubicBezTo>
                    <a:pt x="646" y="215"/>
                    <a:pt x="646" y="215"/>
                    <a:pt x="646" y="215"/>
                  </a:cubicBezTo>
                  <a:cubicBezTo>
                    <a:pt x="666" y="223"/>
                    <a:pt x="690" y="219"/>
                    <a:pt x="706" y="202"/>
                  </a:cubicBezTo>
                  <a:cubicBezTo>
                    <a:pt x="729" y="180"/>
                    <a:pt x="729" y="143"/>
                    <a:pt x="706" y="121"/>
                  </a:cubicBezTo>
                  <a:cubicBezTo>
                    <a:pt x="684" y="98"/>
                    <a:pt x="647" y="98"/>
                    <a:pt x="625" y="121"/>
                  </a:cubicBezTo>
                  <a:cubicBezTo>
                    <a:pt x="609" y="137"/>
                    <a:pt x="604" y="161"/>
                    <a:pt x="612" y="181"/>
                  </a:cubicBezTo>
                  <a:cubicBezTo>
                    <a:pt x="572" y="221"/>
                    <a:pt x="572" y="221"/>
                    <a:pt x="572" y="221"/>
                  </a:cubicBezTo>
                  <a:cubicBezTo>
                    <a:pt x="535" y="191"/>
                    <a:pt x="488" y="171"/>
                    <a:pt x="438" y="166"/>
                  </a:cubicBezTo>
                  <a:cubicBezTo>
                    <a:pt x="438" y="110"/>
                    <a:pt x="438" y="110"/>
                    <a:pt x="438" y="110"/>
                  </a:cubicBezTo>
                  <a:cubicBezTo>
                    <a:pt x="457" y="101"/>
                    <a:pt x="471" y="81"/>
                    <a:pt x="471" y="58"/>
                  </a:cubicBezTo>
                  <a:cubicBezTo>
                    <a:pt x="471" y="26"/>
                    <a:pt x="445" y="0"/>
                    <a:pt x="414" y="0"/>
                  </a:cubicBezTo>
                  <a:cubicBezTo>
                    <a:pt x="382" y="0"/>
                    <a:pt x="356" y="26"/>
                    <a:pt x="356" y="58"/>
                  </a:cubicBezTo>
                  <a:cubicBezTo>
                    <a:pt x="356" y="81"/>
                    <a:pt x="370" y="101"/>
                    <a:pt x="390" y="110"/>
                  </a:cubicBezTo>
                  <a:cubicBezTo>
                    <a:pt x="390" y="166"/>
                    <a:pt x="390" y="166"/>
                    <a:pt x="390" y="166"/>
                  </a:cubicBezTo>
                  <a:cubicBezTo>
                    <a:pt x="340" y="170"/>
                    <a:pt x="295" y="190"/>
                    <a:pt x="258" y="219"/>
                  </a:cubicBezTo>
                  <a:cubicBezTo>
                    <a:pt x="221" y="182"/>
                    <a:pt x="221" y="182"/>
                    <a:pt x="221" y="182"/>
                  </a:cubicBezTo>
                  <a:cubicBezTo>
                    <a:pt x="229" y="162"/>
                    <a:pt x="225" y="137"/>
                    <a:pt x="208" y="121"/>
                  </a:cubicBezTo>
                  <a:cubicBezTo>
                    <a:pt x="186" y="98"/>
                    <a:pt x="149" y="98"/>
                    <a:pt x="127" y="121"/>
                  </a:cubicBezTo>
                  <a:cubicBezTo>
                    <a:pt x="105" y="143"/>
                    <a:pt x="105" y="180"/>
                    <a:pt x="127" y="202"/>
                  </a:cubicBezTo>
                  <a:cubicBezTo>
                    <a:pt x="143" y="218"/>
                    <a:pt x="166" y="223"/>
                    <a:pt x="187" y="216"/>
                  </a:cubicBezTo>
                  <a:cubicBezTo>
                    <a:pt x="223" y="253"/>
                    <a:pt x="223" y="253"/>
                    <a:pt x="223" y="253"/>
                  </a:cubicBezTo>
                  <a:cubicBezTo>
                    <a:pt x="191" y="291"/>
                    <a:pt x="170" y="338"/>
                    <a:pt x="165" y="391"/>
                  </a:cubicBezTo>
                  <a:cubicBezTo>
                    <a:pt x="110" y="391"/>
                    <a:pt x="110" y="391"/>
                    <a:pt x="110" y="391"/>
                  </a:cubicBezTo>
                  <a:cubicBezTo>
                    <a:pt x="101" y="371"/>
                    <a:pt x="81" y="357"/>
                    <a:pt x="58" y="357"/>
                  </a:cubicBezTo>
                  <a:cubicBezTo>
                    <a:pt x="26" y="357"/>
                    <a:pt x="0" y="383"/>
                    <a:pt x="0" y="415"/>
                  </a:cubicBezTo>
                  <a:cubicBezTo>
                    <a:pt x="0" y="446"/>
                    <a:pt x="26" y="472"/>
                    <a:pt x="58" y="472"/>
                  </a:cubicBezTo>
                  <a:cubicBezTo>
                    <a:pt x="81" y="472"/>
                    <a:pt x="101" y="458"/>
                    <a:pt x="110" y="439"/>
                  </a:cubicBezTo>
                  <a:cubicBezTo>
                    <a:pt x="165" y="439"/>
                    <a:pt x="165" y="439"/>
                    <a:pt x="165" y="439"/>
                  </a:cubicBezTo>
                  <a:cubicBezTo>
                    <a:pt x="170" y="491"/>
                    <a:pt x="192" y="539"/>
                    <a:pt x="224" y="577"/>
                  </a:cubicBezTo>
                  <a:cubicBezTo>
                    <a:pt x="188" y="614"/>
                    <a:pt x="188" y="614"/>
                    <a:pt x="188" y="614"/>
                  </a:cubicBezTo>
                  <a:cubicBezTo>
                    <a:pt x="167" y="606"/>
                    <a:pt x="143" y="610"/>
                    <a:pt x="127" y="627"/>
                  </a:cubicBezTo>
                  <a:cubicBezTo>
                    <a:pt x="105" y="649"/>
                    <a:pt x="105" y="686"/>
                    <a:pt x="127" y="708"/>
                  </a:cubicBezTo>
                  <a:cubicBezTo>
                    <a:pt x="149" y="731"/>
                    <a:pt x="186" y="731"/>
                    <a:pt x="208" y="708"/>
                  </a:cubicBezTo>
                  <a:cubicBezTo>
                    <a:pt x="225" y="692"/>
                    <a:pt x="229" y="668"/>
                    <a:pt x="222" y="647"/>
                  </a:cubicBezTo>
                  <a:cubicBezTo>
                    <a:pt x="259" y="610"/>
                    <a:pt x="259" y="610"/>
                    <a:pt x="259" y="610"/>
                  </a:cubicBezTo>
                  <a:cubicBezTo>
                    <a:pt x="296" y="639"/>
                    <a:pt x="341" y="658"/>
                    <a:pt x="390" y="663"/>
                  </a:cubicBezTo>
                  <a:cubicBezTo>
                    <a:pt x="390" y="715"/>
                    <a:pt x="390" y="715"/>
                    <a:pt x="390" y="715"/>
                  </a:cubicBezTo>
                  <a:cubicBezTo>
                    <a:pt x="371" y="724"/>
                    <a:pt x="357" y="744"/>
                    <a:pt x="357" y="767"/>
                  </a:cubicBezTo>
                  <a:cubicBezTo>
                    <a:pt x="357" y="799"/>
                    <a:pt x="383" y="825"/>
                    <a:pt x="414" y="825"/>
                  </a:cubicBezTo>
                  <a:cubicBezTo>
                    <a:pt x="446" y="825"/>
                    <a:pt x="472" y="799"/>
                    <a:pt x="472" y="767"/>
                  </a:cubicBezTo>
                  <a:cubicBezTo>
                    <a:pt x="472" y="744"/>
                    <a:pt x="458" y="724"/>
                    <a:pt x="438" y="715"/>
                  </a:cubicBezTo>
                  <a:cubicBezTo>
                    <a:pt x="438" y="663"/>
                    <a:pt x="438" y="663"/>
                    <a:pt x="438" y="663"/>
                  </a:cubicBezTo>
                  <a:cubicBezTo>
                    <a:pt x="489" y="658"/>
                    <a:pt x="534" y="638"/>
                    <a:pt x="572" y="607"/>
                  </a:cubicBezTo>
                  <a:cubicBezTo>
                    <a:pt x="612" y="647"/>
                    <a:pt x="612" y="647"/>
                    <a:pt x="612" y="647"/>
                  </a:cubicBezTo>
                  <a:cubicBezTo>
                    <a:pt x="604" y="668"/>
                    <a:pt x="609" y="692"/>
                    <a:pt x="625" y="708"/>
                  </a:cubicBezTo>
                  <a:cubicBezTo>
                    <a:pt x="647" y="731"/>
                    <a:pt x="684" y="731"/>
                    <a:pt x="706" y="708"/>
                  </a:cubicBezTo>
                  <a:cubicBezTo>
                    <a:pt x="729" y="686"/>
                    <a:pt x="729" y="649"/>
                    <a:pt x="706" y="627"/>
                  </a:cubicBezTo>
                  <a:cubicBezTo>
                    <a:pt x="690" y="610"/>
                    <a:pt x="666" y="606"/>
                    <a:pt x="646" y="614"/>
                  </a:cubicBezTo>
                  <a:cubicBezTo>
                    <a:pt x="606" y="574"/>
                    <a:pt x="606" y="574"/>
                    <a:pt x="606" y="574"/>
                  </a:cubicBezTo>
                  <a:cubicBezTo>
                    <a:pt x="637" y="536"/>
                    <a:pt x="657" y="489"/>
                    <a:pt x="662" y="438"/>
                  </a:cubicBezTo>
                  <a:cubicBezTo>
                    <a:pt x="718" y="438"/>
                    <a:pt x="718" y="438"/>
                    <a:pt x="718" y="438"/>
                  </a:cubicBezTo>
                  <a:cubicBezTo>
                    <a:pt x="727" y="458"/>
                    <a:pt x="747" y="472"/>
                    <a:pt x="770" y="472"/>
                  </a:cubicBezTo>
                  <a:cubicBezTo>
                    <a:pt x="802" y="472"/>
                    <a:pt x="828" y="446"/>
                    <a:pt x="828" y="414"/>
                  </a:cubicBezTo>
                  <a:cubicBezTo>
                    <a:pt x="828" y="382"/>
                    <a:pt x="802" y="357"/>
                    <a:pt x="770" y="357"/>
                  </a:cubicBezTo>
                  <a:close/>
                  <a:moveTo>
                    <a:pt x="414" y="616"/>
                  </a:moveTo>
                  <a:cubicBezTo>
                    <a:pt x="302" y="616"/>
                    <a:pt x="212" y="525"/>
                    <a:pt x="212" y="414"/>
                  </a:cubicBezTo>
                  <a:cubicBezTo>
                    <a:pt x="212" y="303"/>
                    <a:pt x="302" y="213"/>
                    <a:pt x="414" y="213"/>
                  </a:cubicBezTo>
                  <a:cubicBezTo>
                    <a:pt x="525" y="213"/>
                    <a:pt x="615" y="303"/>
                    <a:pt x="615" y="414"/>
                  </a:cubicBezTo>
                  <a:cubicBezTo>
                    <a:pt x="615" y="525"/>
                    <a:pt x="525" y="616"/>
                    <a:pt x="414" y="616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254000" prstMaterial="softEdge">
              <a:contourClr>
                <a:schemeClr val="tx1"/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400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8" name="Straight Connector 7"/>
          <p:cNvCxnSpPr/>
          <p:nvPr userDrawn="1"/>
        </p:nvCxnSpPr>
        <p:spPr>
          <a:xfrm>
            <a:off x="1" y="842585"/>
            <a:ext cx="8584058" cy="0"/>
          </a:xfrm>
          <a:prstGeom prst="line">
            <a:avLst/>
          </a:prstGeom>
          <a:ln w="38100"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chemeClr val="accent4"/>
                </a:gs>
              </a:gsLst>
              <a:lin ang="0" scaled="0"/>
            </a:gra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526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0" lang="en-US" sz="1700" b="1" i="0" u="none" strike="noStrike" kern="1200" cap="none" spc="0" normalizeH="0" baseline="0" dirty="0">
          <a:ln>
            <a:noFill/>
          </a:ln>
          <a:solidFill>
            <a:srgbClr val="7030A0"/>
          </a:solidFill>
          <a:effectLst/>
          <a:uLnTx/>
          <a:uFillTx/>
          <a:latin typeface="Arial" charset="0"/>
          <a:ea typeface="+mj-ea"/>
          <a:cs typeface="Arial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611168" y="118873"/>
            <a:ext cx="7867129" cy="68545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611190" y="1265129"/>
            <a:ext cx="7856903" cy="49118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8" name="Straight Connector 7"/>
          <p:cNvCxnSpPr>
            <a:cxnSpLocks/>
          </p:cNvCxnSpPr>
          <p:nvPr userDrawn="1"/>
        </p:nvCxnSpPr>
        <p:spPr>
          <a:xfrm>
            <a:off x="1" y="842585"/>
            <a:ext cx="8468090" cy="0"/>
          </a:xfrm>
          <a:prstGeom prst="line">
            <a:avLst/>
          </a:prstGeom>
          <a:ln w="38100"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chemeClr val="accent4"/>
                </a:gs>
              </a:gsLst>
              <a:lin ang="0" scaled="0"/>
            </a:gra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A0861E57-322C-45D2-8A0A-A2930B1C5610}"/>
              </a:ext>
            </a:extLst>
          </p:cNvPr>
          <p:cNvGrpSpPr/>
          <p:nvPr userDrawn="1"/>
        </p:nvGrpSpPr>
        <p:grpSpPr>
          <a:xfrm>
            <a:off x="8506118" y="79003"/>
            <a:ext cx="523374" cy="763583"/>
            <a:chOff x="6758370" y="1676307"/>
            <a:chExt cx="1273260" cy="1857639"/>
          </a:xfrm>
        </p:grpSpPr>
        <p:sp>
          <p:nvSpPr>
            <p:cNvPr id="21" name="Freeform 9">
              <a:extLst>
                <a:ext uri="{FF2B5EF4-FFF2-40B4-BE49-F238E27FC236}">
                  <a16:creationId xmlns="" xmlns:a16="http://schemas.microsoft.com/office/drawing/2014/main" id="{4A698305-8C0D-4056-A950-F183AE53261E}"/>
                </a:ext>
              </a:extLst>
            </p:cNvPr>
            <p:cNvSpPr>
              <a:spLocks noEditPoints="1"/>
            </p:cNvSpPr>
            <p:nvPr/>
          </p:nvSpPr>
          <p:spPr bwMode="auto">
            <a:xfrm rot="1800000">
              <a:off x="6758370" y="3027807"/>
              <a:ext cx="507928" cy="506139"/>
            </a:xfrm>
            <a:custGeom>
              <a:avLst/>
              <a:gdLst>
                <a:gd name="T0" fmla="*/ 770 w 828"/>
                <a:gd name="T1" fmla="*/ 357 h 825"/>
                <a:gd name="T2" fmla="*/ 718 w 828"/>
                <a:gd name="T3" fmla="*/ 390 h 825"/>
                <a:gd name="T4" fmla="*/ 662 w 828"/>
                <a:gd name="T5" fmla="*/ 390 h 825"/>
                <a:gd name="T6" fmla="*/ 606 w 828"/>
                <a:gd name="T7" fmla="*/ 255 h 825"/>
                <a:gd name="T8" fmla="*/ 646 w 828"/>
                <a:gd name="T9" fmla="*/ 215 h 825"/>
                <a:gd name="T10" fmla="*/ 706 w 828"/>
                <a:gd name="T11" fmla="*/ 202 h 825"/>
                <a:gd name="T12" fmla="*/ 706 w 828"/>
                <a:gd name="T13" fmla="*/ 121 h 825"/>
                <a:gd name="T14" fmla="*/ 625 w 828"/>
                <a:gd name="T15" fmla="*/ 121 h 825"/>
                <a:gd name="T16" fmla="*/ 612 w 828"/>
                <a:gd name="T17" fmla="*/ 181 h 825"/>
                <a:gd name="T18" fmla="*/ 572 w 828"/>
                <a:gd name="T19" fmla="*/ 221 h 825"/>
                <a:gd name="T20" fmla="*/ 438 w 828"/>
                <a:gd name="T21" fmla="*/ 166 h 825"/>
                <a:gd name="T22" fmla="*/ 438 w 828"/>
                <a:gd name="T23" fmla="*/ 110 h 825"/>
                <a:gd name="T24" fmla="*/ 471 w 828"/>
                <a:gd name="T25" fmla="*/ 58 h 825"/>
                <a:gd name="T26" fmla="*/ 414 w 828"/>
                <a:gd name="T27" fmla="*/ 0 h 825"/>
                <a:gd name="T28" fmla="*/ 356 w 828"/>
                <a:gd name="T29" fmla="*/ 58 h 825"/>
                <a:gd name="T30" fmla="*/ 390 w 828"/>
                <a:gd name="T31" fmla="*/ 110 h 825"/>
                <a:gd name="T32" fmla="*/ 390 w 828"/>
                <a:gd name="T33" fmla="*/ 166 h 825"/>
                <a:gd name="T34" fmla="*/ 258 w 828"/>
                <a:gd name="T35" fmla="*/ 219 h 825"/>
                <a:gd name="T36" fmla="*/ 221 w 828"/>
                <a:gd name="T37" fmla="*/ 182 h 825"/>
                <a:gd name="T38" fmla="*/ 208 w 828"/>
                <a:gd name="T39" fmla="*/ 121 h 825"/>
                <a:gd name="T40" fmla="*/ 127 w 828"/>
                <a:gd name="T41" fmla="*/ 121 h 825"/>
                <a:gd name="T42" fmla="*/ 127 w 828"/>
                <a:gd name="T43" fmla="*/ 202 h 825"/>
                <a:gd name="T44" fmla="*/ 187 w 828"/>
                <a:gd name="T45" fmla="*/ 216 h 825"/>
                <a:gd name="T46" fmla="*/ 223 w 828"/>
                <a:gd name="T47" fmla="*/ 253 h 825"/>
                <a:gd name="T48" fmla="*/ 165 w 828"/>
                <a:gd name="T49" fmla="*/ 391 h 825"/>
                <a:gd name="T50" fmla="*/ 110 w 828"/>
                <a:gd name="T51" fmla="*/ 391 h 825"/>
                <a:gd name="T52" fmla="*/ 58 w 828"/>
                <a:gd name="T53" fmla="*/ 357 h 825"/>
                <a:gd name="T54" fmla="*/ 0 w 828"/>
                <a:gd name="T55" fmla="*/ 415 h 825"/>
                <a:gd name="T56" fmla="*/ 58 w 828"/>
                <a:gd name="T57" fmla="*/ 472 h 825"/>
                <a:gd name="T58" fmla="*/ 110 w 828"/>
                <a:gd name="T59" fmla="*/ 439 h 825"/>
                <a:gd name="T60" fmla="*/ 165 w 828"/>
                <a:gd name="T61" fmla="*/ 439 h 825"/>
                <a:gd name="T62" fmla="*/ 224 w 828"/>
                <a:gd name="T63" fmla="*/ 577 h 825"/>
                <a:gd name="T64" fmla="*/ 188 w 828"/>
                <a:gd name="T65" fmla="*/ 614 h 825"/>
                <a:gd name="T66" fmla="*/ 127 w 828"/>
                <a:gd name="T67" fmla="*/ 627 h 825"/>
                <a:gd name="T68" fmla="*/ 127 w 828"/>
                <a:gd name="T69" fmla="*/ 708 h 825"/>
                <a:gd name="T70" fmla="*/ 208 w 828"/>
                <a:gd name="T71" fmla="*/ 708 h 825"/>
                <a:gd name="T72" fmla="*/ 222 w 828"/>
                <a:gd name="T73" fmla="*/ 647 h 825"/>
                <a:gd name="T74" fmla="*/ 259 w 828"/>
                <a:gd name="T75" fmla="*/ 610 h 825"/>
                <a:gd name="T76" fmla="*/ 390 w 828"/>
                <a:gd name="T77" fmla="*/ 663 h 825"/>
                <a:gd name="T78" fmla="*/ 390 w 828"/>
                <a:gd name="T79" fmla="*/ 715 h 825"/>
                <a:gd name="T80" fmla="*/ 357 w 828"/>
                <a:gd name="T81" fmla="*/ 767 h 825"/>
                <a:gd name="T82" fmla="*/ 414 w 828"/>
                <a:gd name="T83" fmla="*/ 825 h 825"/>
                <a:gd name="T84" fmla="*/ 472 w 828"/>
                <a:gd name="T85" fmla="*/ 767 h 825"/>
                <a:gd name="T86" fmla="*/ 438 w 828"/>
                <a:gd name="T87" fmla="*/ 715 h 825"/>
                <a:gd name="T88" fmla="*/ 438 w 828"/>
                <a:gd name="T89" fmla="*/ 663 h 825"/>
                <a:gd name="T90" fmla="*/ 572 w 828"/>
                <a:gd name="T91" fmla="*/ 607 h 825"/>
                <a:gd name="T92" fmla="*/ 612 w 828"/>
                <a:gd name="T93" fmla="*/ 647 h 825"/>
                <a:gd name="T94" fmla="*/ 625 w 828"/>
                <a:gd name="T95" fmla="*/ 708 h 825"/>
                <a:gd name="T96" fmla="*/ 706 w 828"/>
                <a:gd name="T97" fmla="*/ 708 h 825"/>
                <a:gd name="T98" fmla="*/ 706 w 828"/>
                <a:gd name="T99" fmla="*/ 627 h 825"/>
                <a:gd name="T100" fmla="*/ 646 w 828"/>
                <a:gd name="T101" fmla="*/ 614 h 825"/>
                <a:gd name="T102" fmla="*/ 606 w 828"/>
                <a:gd name="T103" fmla="*/ 574 h 825"/>
                <a:gd name="T104" fmla="*/ 662 w 828"/>
                <a:gd name="T105" fmla="*/ 438 h 825"/>
                <a:gd name="T106" fmla="*/ 718 w 828"/>
                <a:gd name="T107" fmla="*/ 438 h 825"/>
                <a:gd name="T108" fmla="*/ 770 w 828"/>
                <a:gd name="T109" fmla="*/ 472 h 825"/>
                <a:gd name="T110" fmla="*/ 828 w 828"/>
                <a:gd name="T111" fmla="*/ 414 h 825"/>
                <a:gd name="T112" fmla="*/ 770 w 828"/>
                <a:gd name="T113" fmla="*/ 357 h 825"/>
                <a:gd name="T114" fmla="*/ 414 w 828"/>
                <a:gd name="T115" fmla="*/ 616 h 825"/>
                <a:gd name="T116" fmla="*/ 212 w 828"/>
                <a:gd name="T117" fmla="*/ 414 h 825"/>
                <a:gd name="T118" fmla="*/ 414 w 828"/>
                <a:gd name="T119" fmla="*/ 213 h 825"/>
                <a:gd name="T120" fmla="*/ 615 w 828"/>
                <a:gd name="T121" fmla="*/ 414 h 825"/>
                <a:gd name="T122" fmla="*/ 414 w 828"/>
                <a:gd name="T123" fmla="*/ 616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8" h="825">
                  <a:moveTo>
                    <a:pt x="770" y="357"/>
                  </a:moveTo>
                  <a:cubicBezTo>
                    <a:pt x="747" y="357"/>
                    <a:pt x="727" y="370"/>
                    <a:pt x="718" y="390"/>
                  </a:cubicBezTo>
                  <a:cubicBezTo>
                    <a:pt x="662" y="390"/>
                    <a:pt x="662" y="390"/>
                    <a:pt x="662" y="390"/>
                  </a:cubicBezTo>
                  <a:cubicBezTo>
                    <a:pt x="657" y="339"/>
                    <a:pt x="637" y="293"/>
                    <a:pt x="606" y="255"/>
                  </a:cubicBezTo>
                  <a:cubicBezTo>
                    <a:pt x="646" y="215"/>
                    <a:pt x="646" y="215"/>
                    <a:pt x="646" y="215"/>
                  </a:cubicBezTo>
                  <a:cubicBezTo>
                    <a:pt x="666" y="223"/>
                    <a:pt x="690" y="219"/>
                    <a:pt x="706" y="202"/>
                  </a:cubicBezTo>
                  <a:cubicBezTo>
                    <a:pt x="729" y="180"/>
                    <a:pt x="729" y="143"/>
                    <a:pt x="706" y="121"/>
                  </a:cubicBezTo>
                  <a:cubicBezTo>
                    <a:pt x="684" y="98"/>
                    <a:pt x="647" y="98"/>
                    <a:pt x="625" y="121"/>
                  </a:cubicBezTo>
                  <a:cubicBezTo>
                    <a:pt x="609" y="137"/>
                    <a:pt x="604" y="161"/>
                    <a:pt x="612" y="181"/>
                  </a:cubicBezTo>
                  <a:cubicBezTo>
                    <a:pt x="572" y="221"/>
                    <a:pt x="572" y="221"/>
                    <a:pt x="572" y="221"/>
                  </a:cubicBezTo>
                  <a:cubicBezTo>
                    <a:pt x="535" y="191"/>
                    <a:pt x="488" y="171"/>
                    <a:pt x="438" y="166"/>
                  </a:cubicBezTo>
                  <a:cubicBezTo>
                    <a:pt x="438" y="110"/>
                    <a:pt x="438" y="110"/>
                    <a:pt x="438" y="110"/>
                  </a:cubicBezTo>
                  <a:cubicBezTo>
                    <a:pt x="457" y="101"/>
                    <a:pt x="471" y="81"/>
                    <a:pt x="471" y="58"/>
                  </a:cubicBezTo>
                  <a:cubicBezTo>
                    <a:pt x="471" y="26"/>
                    <a:pt x="445" y="0"/>
                    <a:pt x="414" y="0"/>
                  </a:cubicBezTo>
                  <a:cubicBezTo>
                    <a:pt x="382" y="0"/>
                    <a:pt x="356" y="26"/>
                    <a:pt x="356" y="58"/>
                  </a:cubicBezTo>
                  <a:cubicBezTo>
                    <a:pt x="356" y="81"/>
                    <a:pt x="370" y="101"/>
                    <a:pt x="390" y="110"/>
                  </a:cubicBezTo>
                  <a:cubicBezTo>
                    <a:pt x="390" y="166"/>
                    <a:pt x="390" y="166"/>
                    <a:pt x="390" y="166"/>
                  </a:cubicBezTo>
                  <a:cubicBezTo>
                    <a:pt x="340" y="170"/>
                    <a:pt x="295" y="190"/>
                    <a:pt x="258" y="219"/>
                  </a:cubicBezTo>
                  <a:cubicBezTo>
                    <a:pt x="221" y="182"/>
                    <a:pt x="221" y="182"/>
                    <a:pt x="221" y="182"/>
                  </a:cubicBezTo>
                  <a:cubicBezTo>
                    <a:pt x="229" y="162"/>
                    <a:pt x="225" y="137"/>
                    <a:pt x="208" y="121"/>
                  </a:cubicBezTo>
                  <a:cubicBezTo>
                    <a:pt x="186" y="98"/>
                    <a:pt x="149" y="98"/>
                    <a:pt x="127" y="121"/>
                  </a:cubicBezTo>
                  <a:cubicBezTo>
                    <a:pt x="105" y="143"/>
                    <a:pt x="105" y="180"/>
                    <a:pt x="127" y="202"/>
                  </a:cubicBezTo>
                  <a:cubicBezTo>
                    <a:pt x="143" y="218"/>
                    <a:pt x="166" y="223"/>
                    <a:pt x="187" y="216"/>
                  </a:cubicBezTo>
                  <a:cubicBezTo>
                    <a:pt x="223" y="253"/>
                    <a:pt x="223" y="253"/>
                    <a:pt x="223" y="253"/>
                  </a:cubicBezTo>
                  <a:cubicBezTo>
                    <a:pt x="191" y="291"/>
                    <a:pt x="170" y="338"/>
                    <a:pt x="165" y="391"/>
                  </a:cubicBezTo>
                  <a:cubicBezTo>
                    <a:pt x="110" y="391"/>
                    <a:pt x="110" y="391"/>
                    <a:pt x="110" y="391"/>
                  </a:cubicBezTo>
                  <a:cubicBezTo>
                    <a:pt x="101" y="371"/>
                    <a:pt x="81" y="357"/>
                    <a:pt x="58" y="357"/>
                  </a:cubicBezTo>
                  <a:cubicBezTo>
                    <a:pt x="26" y="357"/>
                    <a:pt x="0" y="383"/>
                    <a:pt x="0" y="415"/>
                  </a:cubicBezTo>
                  <a:cubicBezTo>
                    <a:pt x="0" y="446"/>
                    <a:pt x="26" y="472"/>
                    <a:pt x="58" y="472"/>
                  </a:cubicBezTo>
                  <a:cubicBezTo>
                    <a:pt x="81" y="472"/>
                    <a:pt x="101" y="458"/>
                    <a:pt x="110" y="439"/>
                  </a:cubicBezTo>
                  <a:cubicBezTo>
                    <a:pt x="165" y="439"/>
                    <a:pt x="165" y="439"/>
                    <a:pt x="165" y="439"/>
                  </a:cubicBezTo>
                  <a:cubicBezTo>
                    <a:pt x="170" y="491"/>
                    <a:pt x="192" y="539"/>
                    <a:pt x="224" y="577"/>
                  </a:cubicBezTo>
                  <a:cubicBezTo>
                    <a:pt x="188" y="614"/>
                    <a:pt x="188" y="614"/>
                    <a:pt x="188" y="614"/>
                  </a:cubicBezTo>
                  <a:cubicBezTo>
                    <a:pt x="167" y="606"/>
                    <a:pt x="143" y="610"/>
                    <a:pt x="127" y="627"/>
                  </a:cubicBezTo>
                  <a:cubicBezTo>
                    <a:pt x="105" y="649"/>
                    <a:pt x="105" y="686"/>
                    <a:pt x="127" y="708"/>
                  </a:cubicBezTo>
                  <a:cubicBezTo>
                    <a:pt x="149" y="731"/>
                    <a:pt x="186" y="731"/>
                    <a:pt x="208" y="708"/>
                  </a:cubicBezTo>
                  <a:cubicBezTo>
                    <a:pt x="225" y="692"/>
                    <a:pt x="229" y="668"/>
                    <a:pt x="222" y="647"/>
                  </a:cubicBezTo>
                  <a:cubicBezTo>
                    <a:pt x="259" y="610"/>
                    <a:pt x="259" y="610"/>
                    <a:pt x="259" y="610"/>
                  </a:cubicBezTo>
                  <a:cubicBezTo>
                    <a:pt x="296" y="639"/>
                    <a:pt x="341" y="658"/>
                    <a:pt x="390" y="663"/>
                  </a:cubicBezTo>
                  <a:cubicBezTo>
                    <a:pt x="390" y="715"/>
                    <a:pt x="390" y="715"/>
                    <a:pt x="390" y="715"/>
                  </a:cubicBezTo>
                  <a:cubicBezTo>
                    <a:pt x="371" y="724"/>
                    <a:pt x="357" y="744"/>
                    <a:pt x="357" y="767"/>
                  </a:cubicBezTo>
                  <a:cubicBezTo>
                    <a:pt x="357" y="799"/>
                    <a:pt x="383" y="825"/>
                    <a:pt x="414" y="825"/>
                  </a:cubicBezTo>
                  <a:cubicBezTo>
                    <a:pt x="446" y="825"/>
                    <a:pt x="472" y="799"/>
                    <a:pt x="472" y="767"/>
                  </a:cubicBezTo>
                  <a:cubicBezTo>
                    <a:pt x="472" y="744"/>
                    <a:pt x="458" y="724"/>
                    <a:pt x="438" y="715"/>
                  </a:cubicBezTo>
                  <a:cubicBezTo>
                    <a:pt x="438" y="663"/>
                    <a:pt x="438" y="663"/>
                    <a:pt x="438" y="663"/>
                  </a:cubicBezTo>
                  <a:cubicBezTo>
                    <a:pt x="489" y="658"/>
                    <a:pt x="534" y="638"/>
                    <a:pt x="572" y="607"/>
                  </a:cubicBezTo>
                  <a:cubicBezTo>
                    <a:pt x="612" y="647"/>
                    <a:pt x="612" y="647"/>
                    <a:pt x="612" y="647"/>
                  </a:cubicBezTo>
                  <a:cubicBezTo>
                    <a:pt x="604" y="668"/>
                    <a:pt x="609" y="692"/>
                    <a:pt x="625" y="708"/>
                  </a:cubicBezTo>
                  <a:cubicBezTo>
                    <a:pt x="647" y="731"/>
                    <a:pt x="684" y="731"/>
                    <a:pt x="706" y="708"/>
                  </a:cubicBezTo>
                  <a:cubicBezTo>
                    <a:pt x="729" y="686"/>
                    <a:pt x="729" y="649"/>
                    <a:pt x="706" y="627"/>
                  </a:cubicBezTo>
                  <a:cubicBezTo>
                    <a:pt x="690" y="610"/>
                    <a:pt x="666" y="606"/>
                    <a:pt x="646" y="614"/>
                  </a:cubicBezTo>
                  <a:cubicBezTo>
                    <a:pt x="606" y="574"/>
                    <a:pt x="606" y="574"/>
                    <a:pt x="606" y="574"/>
                  </a:cubicBezTo>
                  <a:cubicBezTo>
                    <a:pt x="637" y="536"/>
                    <a:pt x="657" y="489"/>
                    <a:pt x="662" y="438"/>
                  </a:cubicBezTo>
                  <a:cubicBezTo>
                    <a:pt x="718" y="438"/>
                    <a:pt x="718" y="438"/>
                    <a:pt x="718" y="438"/>
                  </a:cubicBezTo>
                  <a:cubicBezTo>
                    <a:pt x="727" y="458"/>
                    <a:pt x="747" y="472"/>
                    <a:pt x="770" y="472"/>
                  </a:cubicBezTo>
                  <a:cubicBezTo>
                    <a:pt x="802" y="472"/>
                    <a:pt x="828" y="446"/>
                    <a:pt x="828" y="414"/>
                  </a:cubicBezTo>
                  <a:cubicBezTo>
                    <a:pt x="828" y="382"/>
                    <a:pt x="802" y="357"/>
                    <a:pt x="770" y="357"/>
                  </a:cubicBezTo>
                  <a:close/>
                  <a:moveTo>
                    <a:pt x="414" y="616"/>
                  </a:moveTo>
                  <a:cubicBezTo>
                    <a:pt x="302" y="616"/>
                    <a:pt x="212" y="525"/>
                    <a:pt x="212" y="414"/>
                  </a:cubicBezTo>
                  <a:cubicBezTo>
                    <a:pt x="212" y="303"/>
                    <a:pt x="302" y="213"/>
                    <a:pt x="414" y="213"/>
                  </a:cubicBezTo>
                  <a:cubicBezTo>
                    <a:pt x="525" y="213"/>
                    <a:pt x="615" y="303"/>
                    <a:pt x="615" y="414"/>
                  </a:cubicBezTo>
                  <a:cubicBezTo>
                    <a:pt x="615" y="525"/>
                    <a:pt x="525" y="616"/>
                    <a:pt x="414" y="616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254000" prstMaterial="softEdge">
              <a:contourClr>
                <a:schemeClr val="tx1"/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GB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" name="Freeform 9">
              <a:extLst>
                <a:ext uri="{FF2B5EF4-FFF2-40B4-BE49-F238E27FC236}">
                  <a16:creationId xmlns="" xmlns:a16="http://schemas.microsoft.com/office/drawing/2014/main" id="{AB38FA1A-8770-4503-A2F6-361BB6F0DC9C}"/>
                </a:ext>
              </a:extLst>
            </p:cNvPr>
            <p:cNvSpPr>
              <a:spLocks noEditPoints="1"/>
            </p:cNvSpPr>
            <p:nvPr/>
          </p:nvSpPr>
          <p:spPr bwMode="auto">
            <a:xfrm rot="1800000">
              <a:off x="7223653" y="2802733"/>
              <a:ext cx="416309" cy="414842"/>
            </a:xfrm>
            <a:custGeom>
              <a:avLst/>
              <a:gdLst>
                <a:gd name="T0" fmla="*/ 770 w 828"/>
                <a:gd name="T1" fmla="*/ 357 h 825"/>
                <a:gd name="T2" fmla="*/ 718 w 828"/>
                <a:gd name="T3" fmla="*/ 390 h 825"/>
                <a:gd name="T4" fmla="*/ 662 w 828"/>
                <a:gd name="T5" fmla="*/ 390 h 825"/>
                <a:gd name="T6" fmla="*/ 606 w 828"/>
                <a:gd name="T7" fmla="*/ 255 h 825"/>
                <a:gd name="T8" fmla="*/ 646 w 828"/>
                <a:gd name="T9" fmla="*/ 215 h 825"/>
                <a:gd name="T10" fmla="*/ 706 w 828"/>
                <a:gd name="T11" fmla="*/ 202 h 825"/>
                <a:gd name="T12" fmla="*/ 706 w 828"/>
                <a:gd name="T13" fmla="*/ 121 h 825"/>
                <a:gd name="T14" fmla="*/ 625 w 828"/>
                <a:gd name="T15" fmla="*/ 121 h 825"/>
                <a:gd name="T16" fmla="*/ 612 w 828"/>
                <a:gd name="T17" fmla="*/ 181 h 825"/>
                <a:gd name="T18" fmla="*/ 572 w 828"/>
                <a:gd name="T19" fmla="*/ 221 h 825"/>
                <a:gd name="T20" fmla="*/ 438 w 828"/>
                <a:gd name="T21" fmla="*/ 166 h 825"/>
                <a:gd name="T22" fmla="*/ 438 w 828"/>
                <a:gd name="T23" fmla="*/ 110 h 825"/>
                <a:gd name="T24" fmla="*/ 471 w 828"/>
                <a:gd name="T25" fmla="*/ 58 h 825"/>
                <a:gd name="T26" fmla="*/ 414 w 828"/>
                <a:gd name="T27" fmla="*/ 0 h 825"/>
                <a:gd name="T28" fmla="*/ 356 w 828"/>
                <a:gd name="T29" fmla="*/ 58 h 825"/>
                <a:gd name="T30" fmla="*/ 390 w 828"/>
                <a:gd name="T31" fmla="*/ 110 h 825"/>
                <a:gd name="T32" fmla="*/ 390 w 828"/>
                <a:gd name="T33" fmla="*/ 166 h 825"/>
                <a:gd name="T34" fmla="*/ 258 w 828"/>
                <a:gd name="T35" fmla="*/ 219 h 825"/>
                <a:gd name="T36" fmla="*/ 221 w 828"/>
                <a:gd name="T37" fmla="*/ 182 h 825"/>
                <a:gd name="T38" fmla="*/ 208 w 828"/>
                <a:gd name="T39" fmla="*/ 121 h 825"/>
                <a:gd name="T40" fmla="*/ 127 w 828"/>
                <a:gd name="T41" fmla="*/ 121 h 825"/>
                <a:gd name="T42" fmla="*/ 127 w 828"/>
                <a:gd name="T43" fmla="*/ 202 h 825"/>
                <a:gd name="T44" fmla="*/ 187 w 828"/>
                <a:gd name="T45" fmla="*/ 216 h 825"/>
                <a:gd name="T46" fmla="*/ 223 w 828"/>
                <a:gd name="T47" fmla="*/ 253 h 825"/>
                <a:gd name="T48" fmla="*/ 165 w 828"/>
                <a:gd name="T49" fmla="*/ 391 h 825"/>
                <a:gd name="T50" fmla="*/ 110 w 828"/>
                <a:gd name="T51" fmla="*/ 391 h 825"/>
                <a:gd name="T52" fmla="*/ 58 w 828"/>
                <a:gd name="T53" fmla="*/ 357 h 825"/>
                <a:gd name="T54" fmla="*/ 0 w 828"/>
                <a:gd name="T55" fmla="*/ 415 h 825"/>
                <a:gd name="T56" fmla="*/ 58 w 828"/>
                <a:gd name="T57" fmla="*/ 472 h 825"/>
                <a:gd name="T58" fmla="*/ 110 w 828"/>
                <a:gd name="T59" fmla="*/ 439 h 825"/>
                <a:gd name="T60" fmla="*/ 165 w 828"/>
                <a:gd name="T61" fmla="*/ 439 h 825"/>
                <a:gd name="T62" fmla="*/ 224 w 828"/>
                <a:gd name="T63" fmla="*/ 577 h 825"/>
                <a:gd name="T64" fmla="*/ 188 w 828"/>
                <a:gd name="T65" fmla="*/ 614 h 825"/>
                <a:gd name="T66" fmla="*/ 127 w 828"/>
                <a:gd name="T67" fmla="*/ 627 h 825"/>
                <a:gd name="T68" fmla="*/ 127 w 828"/>
                <a:gd name="T69" fmla="*/ 708 h 825"/>
                <a:gd name="T70" fmla="*/ 208 w 828"/>
                <a:gd name="T71" fmla="*/ 708 h 825"/>
                <a:gd name="T72" fmla="*/ 222 w 828"/>
                <a:gd name="T73" fmla="*/ 647 h 825"/>
                <a:gd name="T74" fmla="*/ 259 w 828"/>
                <a:gd name="T75" fmla="*/ 610 h 825"/>
                <a:gd name="T76" fmla="*/ 390 w 828"/>
                <a:gd name="T77" fmla="*/ 663 h 825"/>
                <a:gd name="T78" fmla="*/ 390 w 828"/>
                <a:gd name="T79" fmla="*/ 715 h 825"/>
                <a:gd name="T80" fmla="*/ 357 w 828"/>
                <a:gd name="T81" fmla="*/ 767 h 825"/>
                <a:gd name="T82" fmla="*/ 414 w 828"/>
                <a:gd name="T83" fmla="*/ 825 h 825"/>
                <a:gd name="T84" fmla="*/ 472 w 828"/>
                <a:gd name="T85" fmla="*/ 767 h 825"/>
                <a:gd name="T86" fmla="*/ 438 w 828"/>
                <a:gd name="T87" fmla="*/ 715 h 825"/>
                <a:gd name="T88" fmla="*/ 438 w 828"/>
                <a:gd name="T89" fmla="*/ 663 h 825"/>
                <a:gd name="T90" fmla="*/ 572 w 828"/>
                <a:gd name="T91" fmla="*/ 607 h 825"/>
                <a:gd name="T92" fmla="*/ 612 w 828"/>
                <a:gd name="T93" fmla="*/ 647 h 825"/>
                <a:gd name="T94" fmla="*/ 625 w 828"/>
                <a:gd name="T95" fmla="*/ 708 h 825"/>
                <a:gd name="T96" fmla="*/ 706 w 828"/>
                <a:gd name="T97" fmla="*/ 708 h 825"/>
                <a:gd name="T98" fmla="*/ 706 w 828"/>
                <a:gd name="T99" fmla="*/ 627 h 825"/>
                <a:gd name="T100" fmla="*/ 646 w 828"/>
                <a:gd name="T101" fmla="*/ 614 h 825"/>
                <a:gd name="T102" fmla="*/ 606 w 828"/>
                <a:gd name="T103" fmla="*/ 574 h 825"/>
                <a:gd name="T104" fmla="*/ 662 w 828"/>
                <a:gd name="T105" fmla="*/ 438 h 825"/>
                <a:gd name="T106" fmla="*/ 718 w 828"/>
                <a:gd name="T107" fmla="*/ 438 h 825"/>
                <a:gd name="T108" fmla="*/ 770 w 828"/>
                <a:gd name="T109" fmla="*/ 472 h 825"/>
                <a:gd name="T110" fmla="*/ 828 w 828"/>
                <a:gd name="T111" fmla="*/ 414 h 825"/>
                <a:gd name="T112" fmla="*/ 770 w 828"/>
                <a:gd name="T113" fmla="*/ 357 h 825"/>
                <a:gd name="T114" fmla="*/ 414 w 828"/>
                <a:gd name="T115" fmla="*/ 616 h 825"/>
                <a:gd name="T116" fmla="*/ 212 w 828"/>
                <a:gd name="T117" fmla="*/ 414 h 825"/>
                <a:gd name="T118" fmla="*/ 414 w 828"/>
                <a:gd name="T119" fmla="*/ 213 h 825"/>
                <a:gd name="T120" fmla="*/ 615 w 828"/>
                <a:gd name="T121" fmla="*/ 414 h 825"/>
                <a:gd name="T122" fmla="*/ 414 w 828"/>
                <a:gd name="T123" fmla="*/ 616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8" h="825">
                  <a:moveTo>
                    <a:pt x="770" y="357"/>
                  </a:moveTo>
                  <a:cubicBezTo>
                    <a:pt x="747" y="357"/>
                    <a:pt x="727" y="370"/>
                    <a:pt x="718" y="390"/>
                  </a:cubicBezTo>
                  <a:cubicBezTo>
                    <a:pt x="662" y="390"/>
                    <a:pt x="662" y="390"/>
                    <a:pt x="662" y="390"/>
                  </a:cubicBezTo>
                  <a:cubicBezTo>
                    <a:pt x="657" y="339"/>
                    <a:pt x="637" y="293"/>
                    <a:pt x="606" y="255"/>
                  </a:cubicBezTo>
                  <a:cubicBezTo>
                    <a:pt x="646" y="215"/>
                    <a:pt x="646" y="215"/>
                    <a:pt x="646" y="215"/>
                  </a:cubicBezTo>
                  <a:cubicBezTo>
                    <a:pt x="666" y="223"/>
                    <a:pt x="690" y="219"/>
                    <a:pt x="706" y="202"/>
                  </a:cubicBezTo>
                  <a:cubicBezTo>
                    <a:pt x="729" y="180"/>
                    <a:pt x="729" y="143"/>
                    <a:pt x="706" y="121"/>
                  </a:cubicBezTo>
                  <a:cubicBezTo>
                    <a:pt x="684" y="98"/>
                    <a:pt x="647" y="98"/>
                    <a:pt x="625" y="121"/>
                  </a:cubicBezTo>
                  <a:cubicBezTo>
                    <a:pt x="609" y="137"/>
                    <a:pt x="604" y="161"/>
                    <a:pt x="612" y="181"/>
                  </a:cubicBezTo>
                  <a:cubicBezTo>
                    <a:pt x="572" y="221"/>
                    <a:pt x="572" y="221"/>
                    <a:pt x="572" y="221"/>
                  </a:cubicBezTo>
                  <a:cubicBezTo>
                    <a:pt x="535" y="191"/>
                    <a:pt x="488" y="171"/>
                    <a:pt x="438" y="166"/>
                  </a:cubicBezTo>
                  <a:cubicBezTo>
                    <a:pt x="438" y="110"/>
                    <a:pt x="438" y="110"/>
                    <a:pt x="438" y="110"/>
                  </a:cubicBezTo>
                  <a:cubicBezTo>
                    <a:pt x="457" y="101"/>
                    <a:pt x="471" y="81"/>
                    <a:pt x="471" y="58"/>
                  </a:cubicBezTo>
                  <a:cubicBezTo>
                    <a:pt x="471" y="26"/>
                    <a:pt x="445" y="0"/>
                    <a:pt x="414" y="0"/>
                  </a:cubicBezTo>
                  <a:cubicBezTo>
                    <a:pt x="382" y="0"/>
                    <a:pt x="356" y="26"/>
                    <a:pt x="356" y="58"/>
                  </a:cubicBezTo>
                  <a:cubicBezTo>
                    <a:pt x="356" y="81"/>
                    <a:pt x="370" y="101"/>
                    <a:pt x="390" y="110"/>
                  </a:cubicBezTo>
                  <a:cubicBezTo>
                    <a:pt x="390" y="166"/>
                    <a:pt x="390" y="166"/>
                    <a:pt x="390" y="166"/>
                  </a:cubicBezTo>
                  <a:cubicBezTo>
                    <a:pt x="340" y="170"/>
                    <a:pt x="295" y="190"/>
                    <a:pt x="258" y="219"/>
                  </a:cubicBezTo>
                  <a:cubicBezTo>
                    <a:pt x="221" y="182"/>
                    <a:pt x="221" y="182"/>
                    <a:pt x="221" y="182"/>
                  </a:cubicBezTo>
                  <a:cubicBezTo>
                    <a:pt x="229" y="162"/>
                    <a:pt x="225" y="137"/>
                    <a:pt x="208" y="121"/>
                  </a:cubicBezTo>
                  <a:cubicBezTo>
                    <a:pt x="186" y="98"/>
                    <a:pt x="149" y="98"/>
                    <a:pt x="127" y="121"/>
                  </a:cubicBezTo>
                  <a:cubicBezTo>
                    <a:pt x="105" y="143"/>
                    <a:pt x="105" y="180"/>
                    <a:pt x="127" y="202"/>
                  </a:cubicBezTo>
                  <a:cubicBezTo>
                    <a:pt x="143" y="218"/>
                    <a:pt x="166" y="223"/>
                    <a:pt x="187" y="216"/>
                  </a:cubicBezTo>
                  <a:cubicBezTo>
                    <a:pt x="223" y="253"/>
                    <a:pt x="223" y="253"/>
                    <a:pt x="223" y="253"/>
                  </a:cubicBezTo>
                  <a:cubicBezTo>
                    <a:pt x="191" y="291"/>
                    <a:pt x="170" y="338"/>
                    <a:pt x="165" y="391"/>
                  </a:cubicBezTo>
                  <a:cubicBezTo>
                    <a:pt x="110" y="391"/>
                    <a:pt x="110" y="391"/>
                    <a:pt x="110" y="391"/>
                  </a:cubicBezTo>
                  <a:cubicBezTo>
                    <a:pt x="101" y="371"/>
                    <a:pt x="81" y="357"/>
                    <a:pt x="58" y="357"/>
                  </a:cubicBezTo>
                  <a:cubicBezTo>
                    <a:pt x="26" y="357"/>
                    <a:pt x="0" y="383"/>
                    <a:pt x="0" y="415"/>
                  </a:cubicBezTo>
                  <a:cubicBezTo>
                    <a:pt x="0" y="446"/>
                    <a:pt x="26" y="472"/>
                    <a:pt x="58" y="472"/>
                  </a:cubicBezTo>
                  <a:cubicBezTo>
                    <a:pt x="81" y="472"/>
                    <a:pt x="101" y="458"/>
                    <a:pt x="110" y="439"/>
                  </a:cubicBezTo>
                  <a:cubicBezTo>
                    <a:pt x="165" y="439"/>
                    <a:pt x="165" y="439"/>
                    <a:pt x="165" y="439"/>
                  </a:cubicBezTo>
                  <a:cubicBezTo>
                    <a:pt x="170" y="491"/>
                    <a:pt x="192" y="539"/>
                    <a:pt x="224" y="577"/>
                  </a:cubicBezTo>
                  <a:cubicBezTo>
                    <a:pt x="188" y="614"/>
                    <a:pt x="188" y="614"/>
                    <a:pt x="188" y="614"/>
                  </a:cubicBezTo>
                  <a:cubicBezTo>
                    <a:pt x="167" y="606"/>
                    <a:pt x="143" y="610"/>
                    <a:pt x="127" y="627"/>
                  </a:cubicBezTo>
                  <a:cubicBezTo>
                    <a:pt x="105" y="649"/>
                    <a:pt x="105" y="686"/>
                    <a:pt x="127" y="708"/>
                  </a:cubicBezTo>
                  <a:cubicBezTo>
                    <a:pt x="149" y="731"/>
                    <a:pt x="186" y="731"/>
                    <a:pt x="208" y="708"/>
                  </a:cubicBezTo>
                  <a:cubicBezTo>
                    <a:pt x="225" y="692"/>
                    <a:pt x="229" y="668"/>
                    <a:pt x="222" y="647"/>
                  </a:cubicBezTo>
                  <a:cubicBezTo>
                    <a:pt x="259" y="610"/>
                    <a:pt x="259" y="610"/>
                    <a:pt x="259" y="610"/>
                  </a:cubicBezTo>
                  <a:cubicBezTo>
                    <a:pt x="296" y="639"/>
                    <a:pt x="341" y="658"/>
                    <a:pt x="390" y="663"/>
                  </a:cubicBezTo>
                  <a:cubicBezTo>
                    <a:pt x="390" y="715"/>
                    <a:pt x="390" y="715"/>
                    <a:pt x="390" y="715"/>
                  </a:cubicBezTo>
                  <a:cubicBezTo>
                    <a:pt x="371" y="724"/>
                    <a:pt x="357" y="744"/>
                    <a:pt x="357" y="767"/>
                  </a:cubicBezTo>
                  <a:cubicBezTo>
                    <a:pt x="357" y="799"/>
                    <a:pt x="383" y="825"/>
                    <a:pt x="414" y="825"/>
                  </a:cubicBezTo>
                  <a:cubicBezTo>
                    <a:pt x="446" y="825"/>
                    <a:pt x="472" y="799"/>
                    <a:pt x="472" y="767"/>
                  </a:cubicBezTo>
                  <a:cubicBezTo>
                    <a:pt x="472" y="744"/>
                    <a:pt x="458" y="724"/>
                    <a:pt x="438" y="715"/>
                  </a:cubicBezTo>
                  <a:cubicBezTo>
                    <a:pt x="438" y="663"/>
                    <a:pt x="438" y="663"/>
                    <a:pt x="438" y="663"/>
                  </a:cubicBezTo>
                  <a:cubicBezTo>
                    <a:pt x="489" y="658"/>
                    <a:pt x="534" y="638"/>
                    <a:pt x="572" y="607"/>
                  </a:cubicBezTo>
                  <a:cubicBezTo>
                    <a:pt x="612" y="647"/>
                    <a:pt x="612" y="647"/>
                    <a:pt x="612" y="647"/>
                  </a:cubicBezTo>
                  <a:cubicBezTo>
                    <a:pt x="604" y="668"/>
                    <a:pt x="609" y="692"/>
                    <a:pt x="625" y="708"/>
                  </a:cubicBezTo>
                  <a:cubicBezTo>
                    <a:pt x="647" y="731"/>
                    <a:pt x="684" y="731"/>
                    <a:pt x="706" y="708"/>
                  </a:cubicBezTo>
                  <a:cubicBezTo>
                    <a:pt x="729" y="686"/>
                    <a:pt x="729" y="649"/>
                    <a:pt x="706" y="627"/>
                  </a:cubicBezTo>
                  <a:cubicBezTo>
                    <a:pt x="690" y="610"/>
                    <a:pt x="666" y="606"/>
                    <a:pt x="646" y="614"/>
                  </a:cubicBezTo>
                  <a:cubicBezTo>
                    <a:pt x="606" y="574"/>
                    <a:pt x="606" y="574"/>
                    <a:pt x="606" y="574"/>
                  </a:cubicBezTo>
                  <a:cubicBezTo>
                    <a:pt x="637" y="536"/>
                    <a:pt x="657" y="489"/>
                    <a:pt x="662" y="438"/>
                  </a:cubicBezTo>
                  <a:cubicBezTo>
                    <a:pt x="718" y="438"/>
                    <a:pt x="718" y="438"/>
                    <a:pt x="718" y="438"/>
                  </a:cubicBezTo>
                  <a:cubicBezTo>
                    <a:pt x="727" y="458"/>
                    <a:pt x="747" y="472"/>
                    <a:pt x="770" y="472"/>
                  </a:cubicBezTo>
                  <a:cubicBezTo>
                    <a:pt x="802" y="472"/>
                    <a:pt x="828" y="446"/>
                    <a:pt x="828" y="414"/>
                  </a:cubicBezTo>
                  <a:cubicBezTo>
                    <a:pt x="828" y="382"/>
                    <a:pt x="802" y="357"/>
                    <a:pt x="770" y="357"/>
                  </a:cubicBezTo>
                  <a:close/>
                  <a:moveTo>
                    <a:pt x="414" y="616"/>
                  </a:moveTo>
                  <a:cubicBezTo>
                    <a:pt x="302" y="616"/>
                    <a:pt x="212" y="525"/>
                    <a:pt x="212" y="414"/>
                  </a:cubicBezTo>
                  <a:cubicBezTo>
                    <a:pt x="212" y="303"/>
                    <a:pt x="302" y="213"/>
                    <a:pt x="414" y="213"/>
                  </a:cubicBezTo>
                  <a:cubicBezTo>
                    <a:pt x="525" y="213"/>
                    <a:pt x="615" y="303"/>
                    <a:pt x="615" y="414"/>
                  </a:cubicBezTo>
                  <a:cubicBezTo>
                    <a:pt x="615" y="525"/>
                    <a:pt x="525" y="616"/>
                    <a:pt x="414" y="616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254000" prstMaterial="softEdge">
              <a:contourClr>
                <a:schemeClr val="tx1"/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GB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" name="Freeform 9">
              <a:extLst>
                <a:ext uri="{FF2B5EF4-FFF2-40B4-BE49-F238E27FC236}">
                  <a16:creationId xmlns="" xmlns:a16="http://schemas.microsoft.com/office/drawing/2014/main" id="{301D8107-53BC-40C6-97A4-03225EA78003}"/>
                </a:ext>
              </a:extLst>
            </p:cNvPr>
            <p:cNvSpPr>
              <a:spLocks noEditPoints="1"/>
            </p:cNvSpPr>
            <p:nvPr/>
          </p:nvSpPr>
          <p:spPr bwMode="auto">
            <a:xfrm rot="1800000">
              <a:off x="6890662" y="2053434"/>
              <a:ext cx="246509" cy="245641"/>
            </a:xfrm>
            <a:custGeom>
              <a:avLst/>
              <a:gdLst>
                <a:gd name="T0" fmla="*/ 770 w 828"/>
                <a:gd name="T1" fmla="*/ 357 h 825"/>
                <a:gd name="T2" fmla="*/ 718 w 828"/>
                <a:gd name="T3" fmla="*/ 390 h 825"/>
                <a:gd name="T4" fmla="*/ 662 w 828"/>
                <a:gd name="T5" fmla="*/ 390 h 825"/>
                <a:gd name="T6" fmla="*/ 606 w 828"/>
                <a:gd name="T7" fmla="*/ 255 h 825"/>
                <a:gd name="T8" fmla="*/ 646 w 828"/>
                <a:gd name="T9" fmla="*/ 215 h 825"/>
                <a:gd name="T10" fmla="*/ 706 w 828"/>
                <a:gd name="T11" fmla="*/ 202 h 825"/>
                <a:gd name="T12" fmla="*/ 706 w 828"/>
                <a:gd name="T13" fmla="*/ 121 h 825"/>
                <a:gd name="T14" fmla="*/ 625 w 828"/>
                <a:gd name="T15" fmla="*/ 121 h 825"/>
                <a:gd name="T16" fmla="*/ 612 w 828"/>
                <a:gd name="T17" fmla="*/ 181 h 825"/>
                <a:gd name="T18" fmla="*/ 572 w 828"/>
                <a:gd name="T19" fmla="*/ 221 h 825"/>
                <a:gd name="T20" fmla="*/ 438 w 828"/>
                <a:gd name="T21" fmla="*/ 166 h 825"/>
                <a:gd name="T22" fmla="*/ 438 w 828"/>
                <a:gd name="T23" fmla="*/ 110 h 825"/>
                <a:gd name="T24" fmla="*/ 471 w 828"/>
                <a:gd name="T25" fmla="*/ 58 h 825"/>
                <a:gd name="T26" fmla="*/ 414 w 828"/>
                <a:gd name="T27" fmla="*/ 0 h 825"/>
                <a:gd name="T28" fmla="*/ 356 w 828"/>
                <a:gd name="T29" fmla="*/ 58 h 825"/>
                <a:gd name="T30" fmla="*/ 390 w 828"/>
                <a:gd name="T31" fmla="*/ 110 h 825"/>
                <a:gd name="T32" fmla="*/ 390 w 828"/>
                <a:gd name="T33" fmla="*/ 166 h 825"/>
                <a:gd name="T34" fmla="*/ 258 w 828"/>
                <a:gd name="T35" fmla="*/ 219 h 825"/>
                <a:gd name="T36" fmla="*/ 221 w 828"/>
                <a:gd name="T37" fmla="*/ 182 h 825"/>
                <a:gd name="T38" fmla="*/ 208 w 828"/>
                <a:gd name="T39" fmla="*/ 121 h 825"/>
                <a:gd name="T40" fmla="*/ 127 w 828"/>
                <a:gd name="T41" fmla="*/ 121 h 825"/>
                <a:gd name="T42" fmla="*/ 127 w 828"/>
                <a:gd name="T43" fmla="*/ 202 h 825"/>
                <a:gd name="T44" fmla="*/ 187 w 828"/>
                <a:gd name="T45" fmla="*/ 216 h 825"/>
                <a:gd name="T46" fmla="*/ 223 w 828"/>
                <a:gd name="T47" fmla="*/ 253 h 825"/>
                <a:gd name="T48" fmla="*/ 165 w 828"/>
                <a:gd name="T49" fmla="*/ 391 h 825"/>
                <a:gd name="T50" fmla="*/ 110 w 828"/>
                <a:gd name="T51" fmla="*/ 391 h 825"/>
                <a:gd name="T52" fmla="*/ 58 w 828"/>
                <a:gd name="T53" fmla="*/ 357 h 825"/>
                <a:gd name="T54" fmla="*/ 0 w 828"/>
                <a:gd name="T55" fmla="*/ 415 h 825"/>
                <a:gd name="T56" fmla="*/ 58 w 828"/>
                <a:gd name="T57" fmla="*/ 472 h 825"/>
                <a:gd name="T58" fmla="*/ 110 w 828"/>
                <a:gd name="T59" fmla="*/ 439 h 825"/>
                <a:gd name="T60" fmla="*/ 165 w 828"/>
                <a:gd name="T61" fmla="*/ 439 h 825"/>
                <a:gd name="T62" fmla="*/ 224 w 828"/>
                <a:gd name="T63" fmla="*/ 577 h 825"/>
                <a:gd name="T64" fmla="*/ 188 w 828"/>
                <a:gd name="T65" fmla="*/ 614 h 825"/>
                <a:gd name="T66" fmla="*/ 127 w 828"/>
                <a:gd name="T67" fmla="*/ 627 h 825"/>
                <a:gd name="T68" fmla="*/ 127 w 828"/>
                <a:gd name="T69" fmla="*/ 708 h 825"/>
                <a:gd name="T70" fmla="*/ 208 w 828"/>
                <a:gd name="T71" fmla="*/ 708 h 825"/>
                <a:gd name="T72" fmla="*/ 222 w 828"/>
                <a:gd name="T73" fmla="*/ 647 h 825"/>
                <a:gd name="T74" fmla="*/ 259 w 828"/>
                <a:gd name="T75" fmla="*/ 610 h 825"/>
                <a:gd name="T76" fmla="*/ 390 w 828"/>
                <a:gd name="T77" fmla="*/ 663 h 825"/>
                <a:gd name="T78" fmla="*/ 390 w 828"/>
                <a:gd name="T79" fmla="*/ 715 h 825"/>
                <a:gd name="T80" fmla="*/ 357 w 828"/>
                <a:gd name="T81" fmla="*/ 767 h 825"/>
                <a:gd name="T82" fmla="*/ 414 w 828"/>
                <a:gd name="T83" fmla="*/ 825 h 825"/>
                <a:gd name="T84" fmla="*/ 472 w 828"/>
                <a:gd name="T85" fmla="*/ 767 h 825"/>
                <a:gd name="T86" fmla="*/ 438 w 828"/>
                <a:gd name="T87" fmla="*/ 715 h 825"/>
                <a:gd name="T88" fmla="*/ 438 w 828"/>
                <a:gd name="T89" fmla="*/ 663 h 825"/>
                <a:gd name="T90" fmla="*/ 572 w 828"/>
                <a:gd name="T91" fmla="*/ 607 h 825"/>
                <a:gd name="T92" fmla="*/ 612 w 828"/>
                <a:gd name="T93" fmla="*/ 647 h 825"/>
                <a:gd name="T94" fmla="*/ 625 w 828"/>
                <a:gd name="T95" fmla="*/ 708 h 825"/>
                <a:gd name="T96" fmla="*/ 706 w 828"/>
                <a:gd name="T97" fmla="*/ 708 h 825"/>
                <a:gd name="T98" fmla="*/ 706 w 828"/>
                <a:gd name="T99" fmla="*/ 627 h 825"/>
                <a:gd name="T100" fmla="*/ 646 w 828"/>
                <a:gd name="T101" fmla="*/ 614 h 825"/>
                <a:gd name="T102" fmla="*/ 606 w 828"/>
                <a:gd name="T103" fmla="*/ 574 h 825"/>
                <a:gd name="T104" fmla="*/ 662 w 828"/>
                <a:gd name="T105" fmla="*/ 438 h 825"/>
                <a:gd name="T106" fmla="*/ 718 w 828"/>
                <a:gd name="T107" fmla="*/ 438 h 825"/>
                <a:gd name="T108" fmla="*/ 770 w 828"/>
                <a:gd name="T109" fmla="*/ 472 h 825"/>
                <a:gd name="T110" fmla="*/ 828 w 828"/>
                <a:gd name="T111" fmla="*/ 414 h 825"/>
                <a:gd name="T112" fmla="*/ 770 w 828"/>
                <a:gd name="T113" fmla="*/ 357 h 825"/>
                <a:gd name="T114" fmla="*/ 414 w 828"/>
                <a:gd name="T115" fmla="*/ 616 h 825"/>
                <a:gd name="T116" fmla="*/ 212 w 828"/>
                <a:gd name="T117" fmla="*/ 414 h 825"/>
                <a:gd name="T118" fmla="*/ 414 w 828"/>
                <a:gd name="T119" fmla="*/ 213 h 825"/>
                <a:gd name="T120" fmla="*/ 615 w 828"/>
                <a:gd name="T121" fmla="*/ 414 h 825"/>
                <a:gd name="T122" fmla="*/ 414 w 828"/>
                <a:gd name="T123" fmla="*/ 616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8" h="825">
                  <a:moveTo>
                    <a:pt x="770" y="357"/>
                  </a:moveTo>
                  <a:cubicBezTo>
                    <a:pt x="747" y="357"/>
                    <a:pt x="727" y="370"/>
                    <a:pt x="718" y="390"/>
                  </a:cubicBezTo>
                  <a:cubicBezTo>
                    <a:pt x="662" y="390"/>
                    <a:pt x="662" y="390"/>
                    <a:pt x="662" y="390"/>
                  </a:cubicBezTo>
                  <a:cubicBezTo>
                    <a:pt x="657" y="339"/>
                    <a:pt x="637" y="293"/>
                    <a:pt x="606" y="255"/>
                  </a:cubicBezTo>
                  <a:cubicBezTo>
                    <a:pt x="646" y="215"/>
                    <a:pt x="646" y="215"/>
                    <a:pt x="646" y="215"/>
                  </a:cubicBezTo>
                  <a:cubicBezTo>
                    <a:pt x="666" y="223"/>
                    <a:pt x="690" y="219"/>
                    <a:pt x="706" y="202"/>
                  </a:cubicBezTo>
                  <a:cubicBezTo>
                    <a:pt x="729" y="180"/>
                    <a:pt x="729" y="143"/>
                    <a:pt x="706" y="121"/>
                  </a:cubicBezTo>
                  <a:cubicBezTo>
                    <a:pt x="684" y="98"/>
                    <a:pt x="647" y="98"/>
                    <a:pt x="625" y="121"/>
                  </a:cubicBezTo>
                  <a:cubicBezTo>
                    <a:pt x="609" y="137"/>
                    <a:pt x="604" y="161"/>
                    <a:pt x="612" y="181"/>
                  </a:cubicBezTo>
                  <a:cubicBezTo>
                    <a:pt x="572" y="221"/>
                    <a:pt x="572" y="221"/>
                    <a:pt x="572" y="221"/>
                  </a:cubicBezTo>
                  <a:cubicBezTo>
                    <a:pt x="535" y="191"/>
                    <a:pt x="488" y="171"/>
                    <a:pt x="438" y="166"/>
                  </a:cubicBezTo>
                  <a:cubicBezTo>
                    <a:pt x="438" y="110"/>
                    <a:pt x="438" y="110"/>
                    <a:pt x="438" y="110"/>
                  </a:cubicBezTo>
                  <a:cubicBezTo>
                    <a:pt x="457" y="101"/>
                    <a:pt x="471" y="81"/>
                    <a:pt x="471" y="58"/>
                  </a:cubicBezTo>
                  <a:cubicBezTo>
                    <a:pt x="471" y="26"/>
                    <a:pt x="445" y="0"/>
                    <a:pt x="414" y="0"/>
                  </a:cubicBezTo>
                  <a:cubicBezTo>
                    <a:pt x="382" y="0"/>
                    <a:pt x="356" y="26"/>
                    <a:pt x="356" y="58"/>
                  </a:cubicBezTo>
                  <a:cubicBezTo>
                    <a:pt x="356" y="81"/>
                    <a:pt x="370" y="101"/>
                    <a:pt x="390" y="110"/>
                  </a:cubicBezTo>
                  <a:cubicBezTo>
                    <a:pt x="390" y="166"/>
                    <a:pt x="390" y="166"/>
                    <a:pt x="390" y="166"/>
                  </a:cubicBezTo>
                  <a:cubicBezTo>
                    <a:pt x="340" y="170"/>
                    <a:pt x="295" y="190"/>
                    <a:pt x="258" y="219"/>
                  </a:cubicBezTo>
                  <a:cubicBezTo>
                    <a:pt x="221" y="182"/>
                    <a:pt x="221" y="182"/>
                    <a:pt x="221" y="182"/>
                  </a:cubicBezTo>
                  <a:cubicBezTo>
                    <a:pt x="229" y="162"/>
                    <a:pt x="225" y="137"/>
                    <a:pt x="208" y="121"/>
                  </a:cubicBezTo>
                  <a:cubicBezTo>
                    <a:pt x="186" y="98"/>
                    <a:pt x="149" y="98"/>
                    <a:pt x="127" y="121"/>
                  </a:cubicBezTo>
                  <a:cubicBezTo>
                    <a:pt x="105" y="143"/>
                    <a:pt x="105" y="180"/>
                    <a:pt x="127" y="202"/>
                  </a:cubicBezTo>
                  <a:cubicBezTo>
                    <a:pt x="143" y="218"/>
                    <a:pt x="166" y="223"/>
                    <a:pt x="187" y="216"/>
                  </a:cubicBezTo>
                  <a:cubicBezTo>
                    <a:pt x="223" y="253"/>
                    <a:pt x="223" y="253"/>
                    <a:pt x="223" y="253"/>
                  </a:cubicBezTo>
                  <a:cubicBezTo>
                    <a:pt x="191" y="291"/>
                    <a:pt x="170" y="338"/>
                    <a:pt x="165" y="391"/>
                  </a:cubicBezTo>
                  <a:cubicBezTo>
                    <a:pt x="110" y="391"/>
                    <a:pt x="110" y="391"/>
                    <a:pt x="110" y="391"/>
                  </a:cubicBezTo>
                  <a:cubicBezTo>
                    <a:pt x="101" y="371"/>
                    <a:pt x="81" y="357"/>
                    <a:pt x="58" y="357"/>
                  </a:cubicBezTo>
                  <a:cubicBezTo>
                    <a:pt x="26" y="357"/>
                    <a:pt x="0" y="383"/>
                    <a:pt x="0" y="415"/>
                  </a:cubicBezTo>
                  <a:cubicBezTo>
                    <a:pt x="0" y="446"/>
                    <a:pt x="26" y="472"/>
                    <a:pt x="58" y="472"/>
                  </a:cubicBezTo>
                  <a:cubicBezTo>
                    <a:pt x="81" y="472"/>
                    <a:pt x="101" y="458"/>
                    <a:pt x="110" y="439"/>
                  </a:cubicBezTo>
                  <a:cubicBezTo>
                    <a:pt x="165" y="439"/>
                    <a:pt x="165" y="439"/>
                    <a:pt x="165" y="439"/>
                  </a:cubicBezTo>
                  <a:cubicBezTo>
                    <a:pt x="170" y="491"/>
                    <a:pt x="192" y="539"/>
                    <a:pt x="224" y="577"/>
                  </a:cubicBezTo>
                  <a:cubicBezTo>
                    <a:pt x="188" y="614"/>
                    <a:pt x="188" y="614"/>
                    <a:pt x="188" y="614"/>
                  </a:cubicBezTo>
                  <a:cubicBezTo>
                    <a:pt x="167" y="606"/>
                    <a:pt x="143" y="610"/>
                    <a:pt x="127" y="627"/>
                  </a:cubicBezTo>
                  <a:cubicBezTo>
                    <a:pt x="105" y="649"/>
                    <a:pt x="105" y="686"/>
                    <a:pt x="127" y="708"/>
                  </a:cubicBezTo>
                  <a:cubicBezTo>
                    <a:pt x="149" y="731"/>
                    <a:pt x="186" y="731"/>
                    <a:pt x="208" y="708"/>
                  </a:cubicBezTo>
                  <a:cubicBezTo>
                    <a:pt x="225" y="692"/>
                    <a:pt x="229" y="668"/>
                    <a:pt x="222" y="647"/>
                  </a:cubicBezTo>
                  <a:cubicBezTo>
                    <a:pt x="259" y="610"/>
                    <a:pt x="259" y="610"/>
                    <a:pt x="259" y="610"/>
                  </a:cubicBezTo>
                  <a:cubicBezTo>
                    <a:pt x="296" y="639"/>
                    <a:pt x="341" y="658"/>
                    <a:pt x="390" y="663"/>
                  </a:cubicBezTo>
                  <a:cubicBezTo>
                    <a:pt x="390" y="715"/>
                    <a:pt x="390" y="715"/>
                    <a:pt x="390" y="715"/>
                  </a:cubicBezTo>
                  <a:cubicBezTo>
                    <a:pt x="371" y="724"/>
                    <a:pt x="357" y="744"/>
                    <a:pt x="357" y="767"/>
                  </a:cubicBezTo>
                  <a:cubicBezTo>
                    <a:pt x="357" y="799"/>
                    <a:pt x="383" y="825"/>
                    <a:pt x="414" y="825"/>
                  </a:cubicBezTo>
                  <a:cubicBezTo>
                    <a:pt x="446" y="825"/>
                    <a:pt x="472" y="799"/>
                    <a:pt x="472" y="767"/>
                  </a:cubicBezTo>
                  <a:cubicBezTo>
                    <a:pt x="472" y="744"/>
                    <a:pt x="458" y="724"/>
                    <a:pt x="438" y="715"/>
                  </a:cubicBezTo>
                  <a:cubicBezTo>
                    <a:pt x="438" y="663"/>
                    <a:pt x="438" y="663"/>
                    <a:pt x="438" y="663"/>
                  </a:cubicBezTo>
                  <a:cubicBezTo>
                    <a:pt x="489" y="658"/>
                    <a:pt x="534" y="638"/>
                    <a:pt x="572" y="607"/>
                  </a:cubicBezTo>
                  <a:cubicBezTo>
                    <a:pt x="612" y="647"/>
                    <a:pt x="612" y="647"/>
                    <a:pt x="612" y="647"/>
                  </a:cubicBezTo>
                  <a:cubicBezTo>
                    <a:pt x="604" y="668"/>
                    <a:pt x="609" y="692"/>
                    <a:pt x="625" y="708"/>
                  </a:cubicBezTo>
                  <a:cubicBezTo>
                    <a:pt x="647" y="731"/>
                    <a:pt x="684" y="731"/>
                    <a:pt x="706" y="708"/>
                  </a:cubicBezTo>
                  <a:cubicBezTo>
                    <a:pt x="729" y="686"/>
                    <a:pt x="729" y="649"/>
                    <a:pt x="706" y="627"/>
                  </a:cubicBezTo>
                  <a:cubicBezTo>
                    <a:pt x="690" y="610"/>
                    <a:pt x="666" y="606"/>
                    <a:pt x="646" y="614"/>
                  </a:cubicBezTo>
                  <a:cubicBezTo>
                    <a:pt x="606" y="574"/>
                    <a:pt x="606" y="574"/>
                    <a:pt x="606" y="574"/>
                  </a:cubicBezTo>
                  <a:cubicBezTo>
                    <a:pt x="637" y="536"/>
                    <a:pt x="657" y="489"/>
                    <a:pt x="662" y="438"/>
                  </a:cubicBezTo>
                  <a:cubicBezTo>
                    <a:pt x="718" y="438"/>
                    <a:pt x="718" y="438"/>
                    <a:pt x="718" y="438"/>
                  </a:cubicBezTo>
                  <a:cubicBezTo>
                    <a:pt x="727" y="458"/>
                    <a:pt x="747" y="472"/>
                    <a:pt x="770" y="472"/>
                  </a:cubicBezTo>
                  <a:cubicBezTo>
                    <a:pt x="802" y="472"/>
                    <a:pt x="828" y="446"/>
                    <a:pt x="828" y="414"/>
                  </a:cubicBezTo>
                  <a:cubicBezTo>
                    <a:pt x="828" y="382"/>
                    <a:pt x="802" y="357"/>
                    <a:pt x="770" y="357"/>
                  </a:cubicBezTo>
                  <a:close/>
                  <a:moveTo>
                    <a:pt x="414" y="616"/>
                  </a:moveTo>
                  <a:cubicBezTo>
                    <a:pt x="302" y="616"/>
                    <a:pt x="212" y="525"/>
                    <a:pt x="212" y="414"/>
                  </a:cubicBezTo>
                  <a:cubicBezTo>
                    <a:pt x="212" y="303"/>
                    <a:pt x="302" y="213"/>
                    <a:pt x="414" y="213"/>
                  </a:cubicBezTo>
                  <a:cubicBezTo>
                    <a:pt x="525" y="213"/>
                    <a:pt x="615" y="303"/>
                    <a:pt x="615" y="414"/>
                  </a:cubicBezTo>
                  <a:cubicBezTo>
                    <a:pt x="615" y="525"/>
                    <a:pt x="525" y="616"/>
                    <a:pt x="414" y="616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254000" prstMaterial="softEdge">
              <a:contourClr>
                <a:schemeClr val="tx1"/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GB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Freeform 9">
              <a:extLst>
                <a:ext uri="{FF2B5EF4-FFF2-40B4-BE49-F238E27FC236}">
                  <a16:creationId xmlns="" xmlns:a16="http://schemas.microsoft.com/office/drawing/2014/main" id="{96428DDB-04FC-4EA1-AE66-ACE8BEAF49B0}"/>
                </a:ext>
              </a:extLst>
            </p:cNvPr>
            <p:cNvSpPr>
              <a:spLocks noEditPoints="1"/>
            </p:cNvSpPr>
            <p:nvPr/>
          </p:nvSpPr>
          <p:spPr bwMode="auto">
            <a:xfrm rot="1800000">
              <a:off x="7297663" y="1776372"/>
              <a:ext cx="170358" cy="169758"/>
            </a:xfrm>
            <a:custGeom>
              <a:avLst/>
              <a:gdLst>
                <a:gd name="T0" fmla="*/ 770 w 828"/>
                <a:gd name="T1" fmla="*/ 357 h 825"/>
                <a:gd name="T2" fmla="*/ 718 w 828"/>
                <a:gd name="T3" fmla="*/ 390 h 825"/>
                <a:gd name="T4" fmla="*/ 662 w 828"/>
                <a:gd name="T5" fmla="*/ 390 h 825"/>
                <a:gd name="T6" fmla="*/ 606 w 828"/>
                <a:gd name="T7" fmla="*/ 255 h 825"/>
                <a:gd name="T8" fmla="*/ 646 w 828"/>
                <a:gd name="T9" fmla="*/ 215 h 825"/>
                <a:gd name="T10" fmla="*/ 706 w 828"/>
                <a:gd name="T11" fmla="*/ 202 h 825"/>
                <a:gd name="T12" fmla="*/ 706 w 828"/>
                <a:gd name="T13" fmla="*/ 121 h 825"/>
                <a:gd name="T14" fmla="*/ 625 w 828"/>
                <a:gd name="T15" fmla="*/ 121 h 825"/>
                <a:gd name="T16" fmla="*/ 612 w 828"/>
                <a:gd name="T17" fmla="*/ 181 h 825"/>
                <a:gd name="T18" fmla="*/ 572 w 828"/>
                <a:gd name="T19" fmla="*/ 221 h 825"/>
                <a:gd name="T20" fmla="*/ 438 w 828"/>
                <a:gd name="T21" fmla="*/ 166 h 825"/>
                <a:gd name="T22" fmla="*/ 438 w 828"/>
                <a:gd name="T23" fmla="*/ 110 h 825"/>
                <a:gd name="T24" fmla="*/ 471 w 828"/>
                <a:gd name="T25" fmla="*/ 58 h 825"/>
                <a:gd name="T26" fmla="*/ 414 w 828"/>
                <a:gd name="T27" fmla="*/ 0 h 825"/>
                <a:gd name="T28" fmla="*/ 356 w 828"/>
                <a:gd name="T29" fmla="*/ 58 h 825"/>
                <a:gd name="T30" fmla="*/ 390 w 828"/>
                <a:gd name="T31" fmla="*/ 110 h 825"/>
                <a:gd name="T32" fmla="*/ 390 w 828"/>
                <a:gd name="T33" fmla="*/ 166 h 825"/>
                <a:gd name="T34" fmla="*/ 258 w 828"/>
                <a:gd name="T35" fmla="*/ 219 h 825"/>
                <a:gd name="T36" fmla="*/ 221 w 828"/>
                <a:gd name="T37" fmla="*/ 182 h 825"/>
                <a:gd name="T38" fmla="*/ 208 w 828"/>
                <a:gd name="T39" fmla="*/ 121 h 825"/>
                <a:gd name="T40" fmla="*/ 127 w 828"/>
                <a:gd name="T41" fmla="*/ 121 h 825"/>
                <a:gd name="T42" fmla="*/ 127 w 828"/>
                <a:gd name="T43" fmla="*/ 202 h 825"/>
                <a:gd name="T44" fmla="*/ 187 w 828"/>
                <a:gd name="T45" fmla="*/ 216 h 825"/>
                <a:gd name="T46" fmla="*/ 223 w 828"/>
                <a:gd name="T47" fmla="*/ 253 h 825"/>
                <a:gd name="T48" fmla="*/ 165 w 828"/>
                <a:gd name="T49" fmla="*/ 391 h 825"/>
                <a:gd name="T50" fmla="*/ 110 w 828"/>
                <a:gd name="T51" fmla="*/ 391 h 825"/>
                <a:gd name="T52" fmla="*/ 58 w 828"/>
                <a:gd name="T53" fmla="*/ 357 h 825"/>
                <a:gd name="T54" fmla="*/ 0 w 828"/>
                <a:gd name="T55" fmla="*/ 415 h 825"/>
                <a:gd name="T56" fmla="*/ 58 w 828"/>
                <a:gd name="T57" fmla="*/ 472 h 825"/>
                <a:gd name="T58" fmla="*/ 110 w 828"/>
                <a:gd name="T59" fmla="*/ 439 h 825"/>
                <a:gd name="T60" fmla="*/ 165 w 828"/>
                <a:gd name="T61" fmla="*/ 439 h 825"/>
                <a:gd name="T62" fmla="*/ 224 w 828"/>
                <a:gd name="T63" fmla="*/ 577 h 825"/>
                <a:gd name="T64" fmla="*/ 188 w 828"/>
                <a:gd name="T65" fmla="*/ 614 h 825"/>
                <a:gd name="T66" fmla="*/ 127 w 828"/>
                <a:gd name="T67" fmla="*/ 627 h 825"/>
                <a:gd name="T68" fmla="*/ 127 w 828"/>
                <a:gd name="T69" fmla="*/ 708 h 825"/>
                <a:gd name="T70" fmla="*/ 208 w 828"/>
                <a:gd name="T71" fmla="*/ 708 h 825"/>
                <a:gd name="T72" fmla="*/ 222 w 828"/>
                <a:gd name="T73" fmla="*/ 647 h 825"/>
                <a:gd name="T74" fmla="*/ 259 w 828"/>
                <a:gd name="T75" fmla="*/ 610 h 825"/>
                <a:gd name="T76" fmla="*/ 390 w 828"/>
                <a:gd name="T77" fmla="*/ 663 h 825"/>
                <a:gd name="T78" fmla="*/ 390 w 828"/>
                <a:gd name="T79" fmla="*/ 715 h 825"/>
                <a:gd name="T80" fmla="*/ 357 w 828"/>
                <a:gd name="T81" fmla="*/ 767 h 825"/>
                <a:gd name="T82" fmla="*/ 414 w 828"/>
                <a:gd name="T83" fmla="*/ 825 h 825"/>
                <a:gd name="T84" fmla="*/ 472 w 828"/>
                <a:gd name="T85" fmla="*/ 767 h 825"/>
                <a:gd name="T86" fmla="*/ 438 w 828"/>
                <a:gd name="T87" fmla="*/ 715 h 825"/>
                <a:gd name="T88" fmla="*/ 438 w 828"/>
                <a:gd name="T89" fmla="*/ 663 h 825"/>
                <a:gd name="T90" fmla="*/ 572 w 828"/>
                <a:gd name="T91" fmla="*/ 607 h 825"/>
                <a:gd name="T92" fmla="*/ 612 w 828"/>
                <a:gd name="T93" fmla="*/ 647 h 825"/>
                <a:gd name="T94" fmla="*/ 625 w 828"/>
                <a:gd name="T95" fmla="*/ 708 h 825"/>
                <a:gd name="T96" fmla="*/ 706 w 828"/>
                <a:gd name="T97" fmla="*/ 708 h 825"/>
                <a:gd name="T98" fmla="*/ 706 w 828"/>
                <a:gd name="T99" fmla="*/ 627 h 825"/>
                <a:gd name="T100" fmla="*/ 646 w 828"/>
                <a:gd name="T101" fmla="*/ 614 h 825"/>
                <a:gd name="T102" fmla="*/ 606 w 828"/>
                <a:gd name="T103" fmla="*/ 574 h 825"/>
                <a:gd name="T104" fmla="*/ 662 w 828"/>
                <a:gd name="T105" fmla="*/ 438 h 825"/>
                <a:gd name="T106" fmla="*/ 718 w 828"/>
                <a:gd name="T107" fmla="*/ 438 h 825"/>
                <a:gd name="T108" fmla="*/ 770 w 828"/>
                <a:gd name="T109" fmla="*/ 472 h 825"/>
                <a:gd name="T110" fmla="*/ 828 w 828"/>
                <a:gd name="T111" fmla="*/ 414 h 825"/>
                <a:gd name="T112" fmla="*/ 770 w 828"/>
                <a:gd name="T113" fmla="*/ 357 h 825"/>
                <a:gd name="T114" fmla="*/ 414 w 828"/>
                <a:gd name="T115" fmla="*/ 616 h 825"/>
                <a:gd name="T116" fmla="*/ 212 w 828"/>
                <a:gd name="T117" fmla="*/ 414 h 825"/>
                <a:gd name="T118" fmla="*/ 414 w 828"/>
                <a:gd name="T119" fmla="*/ 213 h 825"/>
                <a:gd name="T120" fmla="*/ 615 w 828"/>
                <a:gd name="T121" fmla="*/ 414 h 825"/>
                <a:gd name="T122" fmla="*/ 414 w 828"/>
                <a:gd name="T123" fmla="*/ 616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8" h="825">
                  <a:moveTo>
                    <a:pt x="770" y="357"/>
                  </a:moveTo>
                  <a:cubicBezTo>
                    <a:pt x="747" y="357"/>
                    <a:pt x="727" y="370"/>
                    <a:pt x="718" y="390"/>
                  </a:cubicBezTo>
                  <a:cubicBezTo>
                    <a:pt x="662" y="390"/>
                    <a:pt x="662" y="390"/>
                    <a:pt x="662" y="390"/>
                  </a:cubicBezTo>
                  <a:cubicBezTo>
                    <a:pt x="657" y="339"/>
                    <a:pt x="637" y="293"/>
                    <a:pt x="606" y="255"/>
                  </a:cubicBezTo>
                  <a:cubicBezTo>
                    <a:pt x="646" y="215"/>
                    <a:pt x="646" y="215"/>
                    <a:pt x="646" y="215"/>
                  </a:cubicBezTo>
                  <a:cubicBezTo>
                    <a:pt x="666" y="223"/>
                    <a:pt x="690" y="219"/>
                    <a:pt x="706" y="202"/>
                  </a:cubicBezTo>
                  <a:cubicBezTo>
                    <a:pt x="729" y="180"/>
                    <a:pt x="729" y="143"/>
                    <a:pt x="706" y="121"/>
                  </a:cubicBezTo>
                  <a:cubicBezTo>
                    <a:pt x="684" y="98"/>
                    <a:pt x="647" y="98"/>
                    <a:pt x="625" y="121"/>
                  </a:cubicBezTo>
                  <a:cubicBezTo>
                    <a:pt x="609" y="137"/>
                    <a:pt x="604" y="161"/>
                    <a:pt x="612" y="181"/>
                  </a:cubicBezTo>
                  <a:cubicBezTo>
                    <a:pt x="572" y="221"/>
                    <a:pt x="572" y="221"/>
                    <a:pt x="572" y="221"/>
                  </a:cubicBezTo>
                  <a:cubicBezTo>
                    <a:pt x="535" y="191"/>
                    <a:pt x="488" y="171"/>
                    <a:pt x="438" y="166"/>
                  </a:cubicBezTo>
                  <a:cubicBezTo>
                    <a:pt x="438" y="110"/>
                    <a:pt x="438" y="110"/>
                    <a:pt x="438" y="110"/>
                  </a:cubicBezTo>
                  <a:cubicBezTo>
                    <a:pt x="457" y="101"/>
                    <a:pt x="471" y="81"/>
                    <a:pt x="471" y="58"/>
                  </a:cubicBezTo>
                  <a:cubicBezTo>
                    <a:pt x="471" y="26"/>
                    <a:pt x="445" y="0"/>
                    <a:pt x="414" y="0"/>
                  </a:cubicBezTo>
                  <a:cubicBezTo>
                    <a:pt x="382" y="0"/>
                    <a:pt x="356" y="26"/>
                    <a:pt x="356" y="58"/>
                  </a:cubicBezTo>
                  <a:cubicBezTo>
                    <a:pt x="356" y="81"/>
                    <a:pt x="370" y="101"/>
                    <a:pt x="390" y="110"/>
                  </a:cubicBezTo>
                  <a:cubicBezTo>
                    <a:pt x="390" y="166"/>
                    <a:pt x="390" y="166"/>
                    <a:pt x="390" y="166"/>
                  </a:cubicBezTo>
                  <a:cubicBezTo>
                    <a:pt x="340" y="170"/>
                    <a:pt x="295" y="190"/>
                    <a:pt x="258" y="219"/>
                  </a:cubicBezTo>
                  <a:cubicBezTo>
                    <a:pt x="221" y="182"/>
                    <a:pt x="221" y="182"/>
                    <a:pt x="221" y="182"/>
                  </a:cubicBezTo>
                  <a:cubicBezTo>
                    <a:pt x="229" y="162"/>
                    <a:pt x="225" y="137"/>
                    <a:pt x="208" y="121"/>
                  </a:cubicBezTo>
                  <a:cubicBezTo>
                    <a:pt x="186" y="98"/>
                    <a:pt x="149" y="98"/>
                    <a:pt x="127" y="121"/>
                  </a:cubicBezTo>
                  <a:cubicBezTo>
                    <a:pt x="105" y="143"/>
                    <a:pt x="105" y="180"/>
                    <a:pt x="127" y="202"/>
                  </a:cubicBezTo>
                  <a:cubicBezTo>
                    <a:pt x="143" y="218"/>
                    <a:pt x="166" y="223"/>
                    <a:pt x="187" y="216"/>
                  </a:cubicBezTo>
                  <a:cubicBezTo>
                    <a:pt x="223" y="253"/>
                    <a:pt x="223" y="253"/>
                    <a:pt x="223" y="253"/>
                  </a:cubicBezTo>
                  <a:cubicBezTo>
                    <a:pt x="191" y="291"/>
                    <a:pt x="170" y="338"/>
                    <a:pt x="165" y="391"/>
                  </a:cubicBezTo>
                  <a:cubicBezTo>
                    <a:pt x="110" y="391"/>
                    <a:pt x="110" y="391"/>
                    <a:pt x="110" y="391"/>
                  </a:cubicBezTo>
                  <a:cubicBezTo>
                    <a:pt x="101" y="371"/>
                    <a:pt x="81" y="357"/>
                    <a:pt x="58" y="357"/>
                  </a:cubicBezTo>
                  <a:cubicBezTo>
                    <a:pt x="26" y="357"/>
                    <a:pt x="0" y="383"/>
                    <a:pt x="0" y="415"/>
                  </a:cubicBezTo>
                  <a:cubicBezTo>
                    <a:pt x="0" y="446"/>
                    <a:pt x="26" y="472"/>
                    <a:pt x="58" y="472"/>
                  </a:cubicBezTo>
                  <a:cubicBezTo>
                    <a:pt x="81" y="472"/>
                    <a:pt x="101" y="458"/>
                    <a:pt x="110" y="439"/>
                  </a:cubicBezTo>
                  <a:cubicBezTo>
                    <a:pt x="165" y="439"/>
                    <a:pt x="165" y="439"/>
                    <a:pt x="165" y="439"/>
                  </a:cubicBezTo>
                  <a:cubicBezTo>
                    <a:pt x="170" y="491"/>
                    <a:pt x="192" y="539"/>
                    <a:pt x="224" y="577"/>
                  </a:cubicBezTo>
                  <a:cubicBezTo>
                    <a:pt x="188" y="614"/>
                    <a:pt x="188" y="614"/>
                    <a:pt x="188" y="614"/>
                  </a:cubicBezTo>
                  <a:cubicBezTo>
                    <a:pt x="167" y="606"/>
                    <a:pt x="143" y="610"/>
                    <a:pt x="127" y="627"/>
                  </a:cubicBezTo>
                  <a:cubicBezTo>
                    <a:pt x="105" y="649"/>
                    <a:pt x="105" y="686"/>
                    <a:pt x="127" y="708"/>
                  </a:cubicBezTo>
                  <a:cubicBezTo>
                    <a:pt x="149" y="731"/>
                    <a:pt x="186" y="731"/>
                    <a:pt x="208" y="708"/>
                  </a:cubicBezTo>
                  <a:cubicBezTo>
                    <a:pt x="225" y="692"/>
                    <a:pt x="229" y="668"/>
                    <a:pt x="222" y="647"/>
                  </a:cubicBezTo>
                  <a:cubicBezTo>
                    <a:pt x="259" y="610"/>
                    <a:pt x="259" y="610"/>
                    <a:pt x="259" y="610"/>
                  </a:cubicBezTo>
                  <a:cubicBezTo>
                    <a:pt x="296" y="639"/>
                    <a:pt x="341" y="658"/>
                    <a:pt x="390" y="663"/>
                  </a:cubicBezTo>
                  <a:cubicBezTo>
                    <a:pt x="390" y="715"/>
                    <a:pt x="390" y="715"/>
                    <a:pt x="390" y="715"/>
                  </a:cubicBezTo>
                  <a:cubicBezTo>
                    <a:pt x="371" y="724"/>
                    <a:pt x="357" y="744"/>
                    <a:pt x="357" y="767"/>
                  </a:cubicBezTo>
                  <a:cubicBezTo>
                    <a:pt x="357" y="799"/>
                    <a:pt x="383" y="825"/>
                    <a:pt x="414" y="825"/>
                  </a:cubicBezTo>
                  <a:cubicBezTo>
                    <a:pt x="446" y="825"/>
                    <a:pt x="472" y="799"/>
                    <a:pt x="472" y="767"/>
                  </a:cubicBezTo>
                  <a:cubicBezTo>
                    <a:pt x="472" y="744"/>
                    <a:pt x="458" y="724"/>
                    <a:pt x="438" y="715"/>
                  </a:cubicBezTo>
                  <a:cubicBezTo>
                    <a:pt x="438" y="663"/>
                    <a:pt x="438" y="663"/>
                    <a:pt x="438" y="663"/>
                  </a:cubicBezTo>
                  <a:cubicBezTo>
                    <a:pt x="489" y="658"/>
                    <a:pt x="534" y="638"/>
                    <a:pt x="572" y="607"/>
                  </a:cubicBezTo>
                  <a:cubicBezTo>
                    <a:pt x="612" y="647"/>
                    <a:pt x="612" y="647"/>
                    <a:pt x="612" y="647"/>
                  </a:cubicBezTo>
                  <a:cubicBezTo>
                    <a:pt x="604" y="668"/>
                    <a:pt x="609" y="692"/>
                    <a:pt x="625" y="708"/>
                  </a:cubicBezTo>
                  <a:cubicBezTo>
                    <a:pt x="647" y="731"/>
                    <a:pt x="684" y="731"/>
                    <a:pt x="706" y="708"/>
                  </a:cubicBezTo>
                  <a:cubicBezTo>
                    <a:pt x="729" y="686"/>
                    <a:pt x="729" y="649"/>
                    <a:pt x="706" y="627"/>
                  </a:cubicBezTo>
                  <a:cubicBezTo>
                    <a:pt x="690" y="610"/>
                    <a:pt x="666" y="606"/>
                    <a:pt x="646" y="614"/>
                  </a:cubicBezTo>
                  <a:cubicBezTo>
                    <a:pt x="606" y="574"/>
                    <a:pt x="606" y="574"/>
                    <a:pt x="606" y="574"/>
                  </a:cubicBezTo>
                  <a:cubicBezTo>
                    <a:pt x="637" y="536"/>
                    <a:pt x="657" y="489"/>
                    <a:pt x="662" y="438"/>
                  </a:cubicBezTo>
                  <a:cubicBezTo>
                    <a:pt x="718" y="438"/>
                    <a:pt x="718" y="438"/>
                    <a:pt x="718" y="438"/>
                  </a:cubicBezTo>
                  <a:cubicBezTo>
                    <a:pt x="727" y="458"/>
                    <a:pt x="747" y="472"/>
                    <a:pt x="770" y="472"/>
                  </a:cubicBezTo>
                  <a:cubicBezTo>
                    <a:pt x="802" y="472"/>
                    <a:pt x="828" y="446"/>
                    <a:pt x="828" y="414"/>
                  </a:cubicBezTo>
                  <a:cubicBezTo>
                    <a:pt x="828" y="382"/>
                    <a:pt x="802" y="357"/>
                    <a:pt x="770" y="357"/>
                  </a:cubicBezTo>
                  <a:close/>
                  <a:moveTo>
                    <a:pt x="414" y="616"/>
                  </a:moveTo>
                  <a:cubicBezTo>
                    <a:pt x="302" y="616"/>
                    <a:pt x="212" y="525"/>
                    <a:pt x="212" y="414"/>
                  </a:cubicBezTo>
                  <a:cubicBezTo>
                    <a:pt x="212" y="303"/>
                    <a:pt x="302" y="213"/>
                    <a:pt x="414" y="213"/>
                  </a:cubicBezTo>
                  <a:cubicBezTo>
                    <a:pt x="525" y="213"/>
                    <a:pt x="615" y="303"/>
                    <a:pt x="615" y="414"/>
                  </a:cubicBezTo>
                  <a:cubicBezTo>
                    <a:pt x="615" y="525"/>
                    <a:pt x="525" y="616"/>
                    <a:pt x="414" y="616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254000" prstMaterial="softEdge">
              <a:contourClr>
                <a:schemeClr val="tx1"/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GB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Freeform 9">
              <a:extLst>
                <a:ext uri="{FF2B5EF4-FFF2-40B4-BE49-F238E27FC236}">
                  <a16:creationId xmlns="" xmlns:a16="http://schemas.microsoft.com/office/drawing/2014/main" id="{52CDBF10-1778-4736-96FC-F13C3AF69B9C}"/>
                </a:ext>
              </a:extLst>
            </p:cNvPr>
            <p:cNvSpPr>
              <a:spLocks noEditPoints="1"/>
            </p:cNvSpPr>
            <p:nvPr/>
          </p:nvSpPr>
          <p:spPr bwMode="auto">
            <a:xfrm rot="1800000">
              <a:off x="7508926" y="1735403"/>
              <a:ext cx="145453" cy="144940"/>
            </a:xfrm>
            <a:custGeom>
              <a:avLst/>
              <a:gdLst>
                <a:gd name="T0" fmla="*/ 770 w 828"/>
                <a:gd name="T1" fmla="*/ 357 h 825"/>
                <a:gd name="T2" fmla="*/ 718 w 828"/>
                <a:gd name="T3" fmla="*/ 390 h 825"/>
                <a:gd name="T4" fmla="*/ 662 w 828"/>
                <a:gd name="T5" fmla="*/ 390 h 825"/>
                <a:gd name="T6" fmla="*/ 606 w 828"/>
                <a:gd name="T7" fmla="*/ 255 h 825"/>
                <a:gd name="T8" fmla="*/ 646 w 828"/>
                <a:gd name="T9" fmla="*/ 215 h 825"/>
                <a:gd name="T10" fmla="*/ 706 w 828"/>
                <a:gd name="T11" fmla="*/ 202 h 825"/>
                <a:gd name="T12" fmla="*/ 706 w 828"/>
                <a:gd name="T13" fmla="*/ 121 h 825"/>
                <a:gd name="T14" fmla="*/ 625 w 828"/>
                <a:gd name="T15" fmla="*/ 121 h 825"/>
                <a:gd name="T16" fmla="*/ 612 w 828"/>
                <a:gd name="T17" fmla="*/ 181 h 825"/>
                <a:gd name="T18" fmla="*/ 572 w 828"/>
                <a:gd name="T19" fmla="*/ 221 h 825"/>
                <a:gd name="T20" fmla="*/ 438 w 828"/>
                <a:gd name="T21" fmla="*/ 166 h 825"/>
                <a:gd name="T22" fmla="*/ 438 w 828"/>
                <a:gd name="T23" fmla="*/ 110 h 825"/>
                <a:gd name="T24" fmla="*/ 471 w 828"/>
                <a:gd name="T25" fmla="*/ 58 h 825"/>
                <a:gd name="T26" fmla="*/ 414 w 828"/>
                <a:gd name="T27" fmla="*/ 0 h 825"/>
                <a:gd name="T28" fmla="*/ 356 w 828"/>
                <a:gd name="T29" fmla="*/ 58 h 825"/>
                <a:gd name="T30" fmla="*/ 390 w 828"/>
                <a:gd name="T31" fmla="*/ 110 h 825"/>
                <a:gd name="T32" fmla="*/ 390 w 828"/>
                <a:gd name="T33" fmla="*/ 166 h 825"/>
                <a:gd name="T34" fmla="*/ 258 w 828"/>
                <a:gd name="T35" fmla="*/ 219 h 825"/>
                <a:gd name="T36" fmla="*/ 221 w 828"/>
                <a:gd name="T37" fmla="*/ 182 h 825"/>
                <a:gd name="T38" fmla="*/ 208 w 828"/>
                <a:gd name="T39" fmla="*/ 121 h 825"/>
                <a:gd name="T40" fmla="*/ 127 w 828"/>
                <a:gd name="T41" fmla="*/ 121 h 825"/>
                <a:gd name="T42" fmla="*/ 127 w 828"/>
                <a:gd name="T43" fmla="*/ 202 h 825"/>
                <a:gd name="T44" fmla="*/ 187 w 828"/>
                <a:gd name="T45" fmla="*/ 216 h 825"/>
                <a:gd name="T46" fmla="*/ 223 w 828"/>
                <a:gd name="T47" fmla="*/ 253 h 825"/>
                <a:gd name="T48" fmla="*/ 165 w 828"/>
                <a:gd name="T49" fmla="*/ 391 h 825"/>
                <a:gd name="T50" fmla="*/ 110 w 828"/>
                <a:gd name="T51" fmla="*/ 391 h 825"/>
                <a:gd name="T52" fmla="*/ 58 w 828"/>
                <a:gd name="T53" fmla="*/ 357 h 825"/>
                <a:gd name="T54" fmla="*/ 0 w 828"/>
                <a:gd name="T55" fmla="*/ 415 h 825"/>
                <a:gd name="T56" fmla="*/ 58 w 828"/>
                <a:gd name="T57" fmla="*/ 472 h 825"/>
                <a:gd name="T58" fmla="*/ 110 w 828"/>
                <a:gd name="T59" fmla="*/ 439 h 825"/>
                <a:gd name="T60" fmla="*/ 165 w 828"/>
                <a:gd name="T61" fmla="*/ 439 h 825"/>
                <a:gd name="T62" fmla="*/ 224 w 828"/>
                <a:gd name="T63" fmla="*/ 577 h 825"/>
                <a:gd name="T64" fmla="*/ 188 w 828"/>
                <a:gd name="T65" fmla="*/ 614 h 825"/>
                <a:gd name="T66" fmla="*/ 127 w 828"/>
                <a:gd name="T67" fmla="*/ 627 h 825"/>
                <a:gd name="T68" fmla="*/ 127 w 828"/>
                <a:gd name="T69" fmla="*/ 708 h 825"/>
                <a:gd name="T70" fmla="*/ 208 w 828"/>
                <a:gd name="T71" fmla="*/ 708 h 825"/>
                <a:gd name="T72" fmla="*/ 222 w 828"/>
                <a:gd name="T73" fmla="*/ 647 h 825"/>
                <a:gd name="T74" fmla="*/ 259 w 828"/>
                <a:gd name="T75" fmla="*/ 610 h 825"/>
                <a:gd name="T76" fmla="*/ 390 w 828"/>
                <a:gd name="T77" fmla="*/ 663 h 825"/>
                <a:gd name="T78" fmla="*/ 390 w 828"/>
                <a:gd name="T79" fmla="*/ 715 h 825"/>
                <a:gd name="T80" fmla="*/ 357 w 828"/>
                <a:gd name="T81" fmla="*/ 767 h 825"/>
                <a:gd name="T82" fmla="*/ 414 w 828"/>
                <a:gd name="T83" fmla="*/ 825 h 825"/>
                <a:gd name="T84" fmla="*/ 472 w 828"/>
                <a:gd name="T85" fmla="*/ 767 h 825"/>
                <a:gd name="T86" fmla="*/ 438 w 828"/>
                <a:gd name="T87" fmla="*/ 715 h 825"/>
                <a:gd name="T88" fmla="*/ 438 w 828"/>
                <a:gd name="T89" fmla="*/ 663 h 825"/>
                <a:gd name="T90" fmla="*/ 572 w 828"/>
                <a:gd name="T91" fmla="*/ 607 h 825"/>
                <a:gd name="T92" fmla="*/ 612 w 828"/>
                <a:gd name="T93" fmla="*/ 647 h 825"/>
                <a:gd name="T94" fmla="*/ 625 w 828"/>
                <a:gd name="T95" fmla="*/ 708 h 825"/>
                <a:gd name="T96" fmla="*/ 706 w 828"/>
                <a:gd name="T97" fmla="*/ 708 h 825"/>
                <a:gd name="T98" fmla="*/ 706 w 828"/>
                <a:gd name="T99" fmla="*/ 627 h 825"/>
                <a:gd name="T100" fmla="*/ 646 w 828"/>
                <a:gd name="T101" fmla="*/ 614 h 825"/>
                <a:gd name="T102" fmla="*/ 606 w 828"/>
                <a:gd name="T103" fmla="*/ 574 h 825"/>
                <a:gd name="T104" fmla="*/ 662 w 828"/>
                <a:gd name="T105" fmla="*/ 438 h 825"/>
                <a:gd name="T106" fmla="*/ 718 w 828"/>
                <a:gd name="T107" fmla="*/ 438 h 825"/>
                <a:gd name="T108" fmla="*/ 770 w 828"/>
                <a:gd name="T109" fmla="*/ 472 h 825"/>
                <a:gd name="T110" fmla="*/ 828 w 828"/>
                <a:gd name="T111" fmla="*/ 414 h 825"/>
                <a:gd name="T112" fmla="*/ 770 w 828"/>
                <a:gd name="T113" fmla="*/ 357 h 825"/>
                <a:gd name="T114" fmla="*/ 414 w 828"/>
                <a:gd name="T115" fmla="*/ 616 h 825"/>
                <a:gd name="T116" fmla="*/ 212 w 828"/>
                <a:gd name="T117" fmla="*/ 414 h 825"/>
                <a:gd name="T118" fmla="*/ 414 w 828"/>
                <a:gd name="T119" fmla="*/ 213 h 825"/>
                <a:gd name="T120" fmla="*/ 615 w 828"/>
                <a:gd name="T121" fmla="*/ 414 h 825"/>
                <a:gd name="T122" fmla="*/ 414 w 828"/>
                <a:gd name="T123" fmla="*/ 616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8" h="825">
                  <a:moveTo>
                    <a:pt x="770" y="357"/>
                  </a:moveTo>
                  <a:cubicBezTo>
                    <a:pt x="747" y="357"/>
                    <a:pt x="727" y="370"/>
                    <a:pt x="718" y="390"/>
                  </a:cubicBezTo>
                  <a:cubicBezTo>
                    <a:pt x="662" y="390"/>
                    <a:pt x="662" y="390"/>
                    <a:pt x="662" y="390"/>
                  </a:cubicBezTo>
                  <a:cubicBezTo>
                    <a:pt x="657" y="339"/>
                    <a:pt x="637" y="293"/>
                    <a:pt x="606" y="255"/>
                  </a:cubicBezTo>
                  <a:cubicBezTo>
                    <a:pt x="646" y="215"/>
                    <a:pt x="646" y="215"/>
                    <a:pt x="646" y="215"/>
                  </a:cubicBezTo>
                  <a:cubicBezTo>
                    <a:pt x="666" y="223"/>
                    <a:pt x="690" y="219"/>
                    <a:pt x="706" y="202"/>
                  </a:cubicBezTo>
                  <a:cubicBezTo>
                    <a:pt x="729" y="180"/>
                    <a:pt x="729" y="143"/>
                    <a:pt x="706" y="121"/>
                  </a:cubicBezTo>
                  <a:cubicBezTo>
                    <a:pt x="684" y="98"/>
                    <a:pt x="647" y="98"/>
                    <a:pt x="625" y="121"/>
                  </a:cubicBezTo>
                  <a:cubicBezTo>
                    <a:pt x="609" y="137"/>
                    <a:pt x="604" y="161"/>
                    <a:pt x="612" y="181"/>
                  </a:cubicBezTo>
                  <a:cubicBezTo>
                    <a:pt x="572" y="221"/>
                    <a:pt x="572" y="221"/>
                    <a:pt x="572" y="221"/>
                  </a:cubicBezTo>
                  <a:cubicBezTo>
                    <a:pt x="535" y="191"/>
                    <a:pt x="488" y="171"/>
                    <a:pt x="438" y="166"/>
                  </a:cubicBezTo>
                  <a:cubicBezTo>
                    <a:pt x="438" y="110"/>
                    <a:pt x="438" y="110"/>
                    <a:pt x="438" y="110"/>
                  </a:cubicBezTo>
                  <a:cubicBezTo>
                    <a:pt x="457" y="101"/>
                    <a:pt x="471" y="81"/>
                    <a:pt x="471" y="58"/>
                  </a:cubicBezTo>
                  <a:cubicBezTo>
                    <a:pt x="471" y="26"/>
                    <a:pt x="445" y="0"/>
                    <a:pt x="414" y="0"/>
                  </a:cubicBezTo>
                  <a:cubicBezTo>
                    <a:pt x="382" y="0"/>
                    <a:pt x="356" y="26"/>
                    <a:pt x="356" y="58"/>
                  </a:cubicBezTo>
                  <a:cubicBezTo>
                    <a:pt x="356" y="81"/>
                    <a:pt x="370" y="101"/>
                    <a:pt x="390" y="110"/>
                  </a:cubicBezTo>
                  <a:cubicBezTo>
                    <a:pt x="390" y="166"/>
                    <a:pt x="390" y="166"/>
                    <a:pt x="390" y="166"/>
                  </a:cubicBezTo>
                  <a:cubicBezTo>
                    <a:pt x="340" y="170"/>
                    <a:pt x="295" y="190"/>
                    <a:pt x="258" y="219"/>
                  </a:cubicBezTo>
                  <a:cubicBezTo>
                    <a:pt x="221" y="182"/>
                    <a:pt x="221" y="182"/>
                    <a:pt x="221" y="182"/>
                  </a:cubicBezTo>
                  <a:cubicBezTo>
                    <a:pt x="229" y="162"/>
                    <a:pt x="225" y="137"/>
                    <a:pt x="208" y="121"/>
                  </a:cubicBezTo>
                  <a:cubicBezTo>
                    <a:pt x="186" y="98"/>
                    <a:pt x="149" y="98"/>
                    <a:pt x="127" y="121"/>
                  </a:cubicBezTo>
                  <a:cubicBezTo>
                    <a:pt x="105" y="143"/>
                    <a:pt x="105" y="180"/>
                    <a:pt x="127" y="202"/>
                  </a:cubicBezTo>
                  <a:cubicBezTo>
                    <a:pt x="143" y="218"/>
                    <a:pt x="166" y="223"/>
                    <a:pt x="187" y="216"/>
                  </a:cubicBezTo>
                  <a:cubicBezTo>
                    <a:pt x="223" y="253"/>
                    <a:pt x="223" y="253"/>
                    <a:pt x="223" y="253"/>
                  </a:cubicBezTo>
                  <a:cubicBezTo>
                    <a:pt x="191" y="291"/>
                    <a:pt x="170" y="338"/>
                    <a:pt x="165" y="391"/>
                  </a:cubicBezTo>
                  <a:cubicBezTo>
                    <a:pt x="110" y="391"/>
                    <a:pt x="110" y="391"/>
                    <a:pt x="110" y="391"/>
                  </a:cubicBezTo>
                  <a:cubicBezTo>
                    <a:pt x="101" y="371"/>
                    <a:pt x="81" y="357"/>
                    <a:pt x="58" y="357"/>
                  </a:cubicBezTo>
                  <a:cubicBezTo>
                    <a:pt x="26" y="357"/>
                    <a:pt x="0" y="383"/>
                    <a:pt x="0" y="415"/>
                  </a:cubicBezTo>
                  <a:cubicBezTo>
                    <a:pt x="0" y="446"/>
                    <a:pt x="26" y="472"/>
                    <a:pt x="58" y="472"/>
                  </a:cubicBezTo>
                  <a:cubicBezTo>
                    <a:pt x="81" y="472"/>
                    <a:pt x="101" y="458"/>
                    <a:pt x="110" y="439"/>
                  </a:cubicBezTo>
                  <a:cubicBezTo>
                    <a:pt x="165" y="439"/>
                    <a:pt x="165" y="439"/>
                    <a:pt x="165" y="439"/>
                  </a:cubicBezTo>
                  <a:cubicBezTo>
                    <a:pt x="170" y="491"/>
                    <a:pt x="192" y="539"/>
                    <a:pt x="224" y="577"/>
                  </a:cubicBezTo>
                  <a:cubicBezTo>
                    <a:pt x="188" y="614"/>
                    <a:pt x="188" y="614"/>
                    <a:pt x="188" y="614"/>
                  </a:cubicBezTo>
                  <a:cubicBezTo>
                    <a:pt x="167" y="606"/>
                    <a:pt x="143" y="610"/>
                    <a:pt x="127" y="627"/>
                  </a:cubicBezTo>
                  <a:cubicBezTo>
                    <a:pt x="105" y="649"/>
                    <a:pt x="105" y="686"/>
                    <a:pt x="127" y="708"/>
                  </a:cubicBezTo>
                  <a:cubicBezTo>
                    <a:pt x="149" y="731"/>
                    <a:pt x="186" y="731"/>
                    <a:pt x="208" y="708"/>
                  </a:cubicBezTo>
                  <a:cubicBezTo>
                    <a:pt x="225" y="692"/>
                    <a:pt x="229" y="668"/>
                    <a:pt x="222" y="647"/>
                  </a:cubicBezTo>
                  <a:cubicBezTo>
                    <a:pt x="259" y="610"/>
                    <a:pt x="259" y="610"/>
                    <a:pt x="259" y="610"/>
                  </a:cubicBezTo>
                  <a:cubicBezTo>
                    <a:pt x="296" y="639"/>
                    <a:pt x="341" y="658"/>
                    <a:pt x="390" y="663"/>
                  </a:cubicBezTo>
                  <a:cubicBezTo>
                    <a:pt x="390" y="715"/>
                    <a:pt x="390" y="715"/>
                    <a:pt x="390" y="715"/>
                  </a:cubicBezTo>
                  <a:cubicBezTo>
                    <a:pt x="371" y="724"/>
                    <a:pt x="357" y="744"/>
                    <a:pt x="357" y="767"/>
                  </a:cubicBezTo>
                  <a:cubicBezTo>
                    <a:pt x="357" y="799"/>
                    <a:pt x="383" y="825"/>
                    <a:pt x="414" y="825"/>
                  </a:cubicBezTo>
                  <a:cubicBezTo>
                    <a:pt x="446" y="825"/>
                    <a:pt x="472" y="799"/>
                    <a:pt x="472" y="767"/>
                  </a:cubicBezTo>
                  <a:cubicBezTo>
                    <a:pt x="472" y="744"/>
                    <a:pt x="458" y="724"/>
                    <a:pt x="438" y="715"/>
                  </a:cubicBezTo>
                  <a:cubicBezTo>
                    <a:pt x="438" y="663"/>
                    <a:pt x="438" y="663"/>
                    <a:pt x="438" y="663"/>
                  </a:cubicBezTo>
                  <a:cubicBezTo>
                    <a:pt x="489" y="658"/>
                    <a:pt x="534" y="638"/>
                    <a:pt x="572" y="607"/>
                  </a:cubicBezTo>
                  <a:cubicBezTo>
                    <a:pt x="612" y="647"/>
                    <a:pt x="612" y="647"/>
                    <a:pt x="612" y="647"/>
                  </a:cubicBezTo>
                  <a:cubicBezTo>
                    <a:pt x="604" y="668"/>
                    <a:pt x="609" y="692"/>
                    <a:pt x="625" y="708"/>
                  </a:cubicBezTo>
                  <a:cubicBezTo>
                    <a:pt x="647" y="731"/>
                    <a:pt x="684" y="731"/>
                    <a:pt x="706" y="708"/>
                  </a:cubicBezTo>
                  <a:cubicBezTo>
                    <a:pt x="729" y="686"/>
                    <a:pt x="729" y="649"/>
                    <a:pt x="706" y="627"/>
                  </a:cubicBezTo>
                  <a:cubicBezTo>
                    <a:pt x="690" y="610"/>
                    <a:pt x="666" y="606"/>
                    <a:pt x="646" y="614"/>
                  </a:cubicBezTo>
                  <a:cubicBezTo>
                    <a:pt x="606" y="574"/>
                    <a:pt x="606" y="574"/>
                    <a:pt x="606" y="574"/>
                  </a:cubicBezTo>
                  <a:cubicBezTo>
                    <a:pt x="637" y="536"/>
                    <a:pt x="657" y="489"/>
                    <a:pt x="662" y="438"/>
                  </a:cubicBezTo>
                  <a:cubicBezTo>
                    <a:pt x="718" y="438"/>
                    <a:pt x="718" y="438"/>
                    <a:pt x="718" y="438"/>
                  </a:cubicBezTo>
                  <a:cubicBezTo>
                    <a:pt x="727" y="458"/>
                    <a:pt x="747" y="472"/>
                    <a:pt x="770" y="472"/>
                  </a:cubicBezTo>
                  <a:cubicBezTo>
                    <a:pt x="802" y="472"/>
                    <a:pt x="828" y="446"/>
                    <a:pt x="828" y="414"/>
                  </a:cubicBezTo>
                  <a:cubicBezTo>
                    <a:pt x="828" y="382"/>
                    <a:pt x="802" y="357"/>
                    <a:pt x="770" y="357"/>
                  </a:cubicBezTo>
                  <a:close/>
                  <a:moveTo>
                    <a:pt x="414" y="616"/>
                  </a:moveTo>
                  <a:cubicBezTo>
                    <a:pt x="302" y="616"/>
                    <a:pt x="212" y="525"/>
                    <a:pt x="212" y="414"/>
                  </a:cubicBezTo>
                  <a:cubicBezTo>
                    <a:pt x="212" y="303"/>
                    <a:pt x="302" y="213"/>
                    <a:pt x="414" y="213"/>
                  </a:cubicBezTo>
                  <a:cubicBezTo>
                    <a:pt x="525" y="213"/>
                    <a:pt x="615" y="303"/>
                    <a:pt x="615" y="414"/>
                  </a:cubicBezTo>
                  <a:cubicBezTo>
                    <a:pt x="615" y="525"/>
                    <a:pt x="525" y="616"/>
                    <a:pt x="414" y="616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254000" prstMaterial="softEdge">
              <a:contourClr>
                <a:schemeClr val="tx1"/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GB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Freeform 9">
              <a:extLst>
                <a:ext uri="{FF2B5EF4-FFF2-40B4-BE49-F238E27FC236}">
                  <a16:creationId xmlns="" xmlns:a16="http://schemas.microsoft.com/office/drawing/2014/main" id="{D45986BD-AAE0-4794-B637-99BB656B7B66}"/>
                </a:ext>
              </a:extLst>
            </p:cNvPr>
            <p:cNvSpPr>
              <a:spLocks noEditPoints="1"/>
            </p:cNvSpPr>
            <p:nvPr/>
          </p:nvSpPr>
          <p:spPr bwMode="auto">
            <a:xfrm rot="1800000">
              <a:off x="7922608" y="1676307"/>
              <a:ext cx="109022" cy="108638"/>
            </a:xfrm>
            <a:custGeom>
              <a:avLst/>
              <a:gdLst>
                <a:gd name="T0" fmla="*/ 770 w 828"/>
                <a:gd name="T1" fmla="*/ 357 h 825"/>
                <a:gd name="T2" fmla="*/ 718 w 828"/>
                <a:gd name="T3" fmla="*/ 390 h 825"/>
                <a:gd name="T4" fmla="*/ 662 w 828"/>
                <a:gd name="T5" fmla="*/ 390 h 825"/>
                <a:gd name="T6" fmla="*/ 606 w 828"/>
                <a:gd name="T7" fmla="*/ 255 h 825"/>
                <a:gd name="T8" fmla="*/ 646 w 828"/>
                <a:gd name="T9" fmla="*/ 215 h 825"/>
                <a:gd name="T10" fmla="*/ 706 w 828"/>
                <a:gd name="T11" fmla="*/ 202 h 825"/>
                <a:gd name="T12" fmla="*/ 706 w 828"/>
                <a:gd name="T13" fmla="*/ 121 h 825"/>
                <a:gd name="T14" fmla="*/ 625 w 828"/>
                <a:gd name="T15" fmla="*/ 121 h 825"/>
                <a:gd name="T16" fmla="*/ 612 w 828"/>
                <a:gd name="T17" fmla="*/ 181 h 825"/>
                <a:gd name="T18" fmla="*/ 572 w 828"/>
                <a:gd name="T19" fmla="*/ 221 h 825"/>
                <a:gd name="T20" fmla="*/ 438 w 828"/>
                <a:gd name="T21" fmla="*/ 166 h 825"/>
                <a:gd name="T22" fmla="*/ 438 w 828"/>
                <a:gd name="T23" fmla="*/ 110 h 825"/>
                <a:gd name="T24" fmla="*/ 471 w 828"/>
                <a:gd name="T25" fmla="*/ 58 h 825"/>
                <a:gd name="T26" fmla="*/ 414 w 828"/>
                <a:gd name="T27" fmla="*/ 0 h 825"/>
                <a:gd name="T28" fmla="*/ 356 w 828"/>
                <a:gd name="T29" fmla="*/ 58 h 825"/>
                <a:gd name="T30" fmla="*/ 390 w 828"/>
                <a:gd name="T31" fmla="*/ 110 h 825"/>
                <a:gd name="T32" fmla="*/ 390 w 828"/>
                <a:gd name="T33" fmla="*/ 166 h 825"/>
                <a:gd name="T34" fmla="*/ 258 w 828"/>
                <a:gd name="T35" fmla="*/ 219 h 825"/>
                <a:gd name="T36" fmla="*/ 221 w 828"/>
                <a:gd name="T37" fmla="*/ 182 h 825"/>
                <a:gd name="T38" fmla="*/ 208 w 828"/>
                <a:gd name="T39" fmla="*/ 121 h 825"/>
                <a:gd name="T40" fmla="*/ 127 w 828"/>
                <a:gd name="T41" fmla="*/ 121 h 825"/>
                <a:gd name="T42" fmla="*/ 127 w 828"/>
                <a:gd name="T43" fmla="*/ 202 h 825"/>
                <a:gd name="T44" fmla="*/ 187 w 828"/>
                <a:gd name="T45" fmla="*/ 216 h 825"/>
                <a:gd name="T46" fmla="*/ 223 w 828"/>
                <a:gd name="T47" fmla="*/ 253 h 825"/>
                <a:gd name="T48" fmla="*/ 165 w 828"/>
                <a:gd name="T49" fmla="*/ 391 h 825"/>
                <a:gd name="T50" fmla="*/ 110 w 828"/>
                <a:gd name="T51" fmla="*/ 391 h 825"/>
                <a:gd name="T52" fmla="*/ 58 w 828"/>
                <a:gd name="T53" fmla="*/ 357 h 825"/>
                <a:gd name="T54" fmla="*/ 0 w 828"/>
                <a:gd name="T55" fmla="*/ 415 h 825"/>
                <a:gd name="T56" fmla="*/ 58 w 828"/>
                <a:gd name="T57" fmla="*/ 472 h 825"/>
                <a:gd name="T58" fmla="*/ 110 w 828"/>
                <a:gd name="T59" fmla="*/ 439 h 825"/>
                <a:gd name="T60" fmla="*/ 165 w 828"/>
                <a:gd name="T61" fmla="*/ 439 h 825"/>
                <a:gd name="T62" fmla="*/ 224 w 828"/>
                <a:gd name="T63" fmla="*/ 577 h 825"/>
                <a:gd name="T64" fmla="*/ 188 w 828"/>
                <a:gd name="T65" fmla="*/ 614 h 825"/>
                <a:gd name="T66" fmla="*/ 127 w 828"/>
                <a:gd name="T67" fmla="*/ 627 h 825"/>
                <a:gd name="T68" fmla="*/ 127 w 828"/>
                <a:gd name="T69" fmla="*/ 708 h 825"/>
                <a:gd name="T70" fmla="*/ 208 w 828"/>
                <a:gd name="T71" fmla="*/ 708 h 825"/>
                <a:gd name="T72" fmla="*/ 222 w 828"/>
                <a:gd name="T73" fmla="*/ 647 h 825"/>
                <a:gd name="T74" fmla="*/ 259 w 828"/>
                <a:gd name="T75" fmla="*/ 610 h 825"/>
                <a:gd name="T76" fmla="*/ 390 w 828"/>
                <a:gd name="T77" fmla="*/ 663 h 825"/>
                <a:gd name="T78" fmla="*/ 390 w 828"/>
                <a:gd name="T79" fmla="*/ 715 h 825"/>
                <a:gd name="T80" fmla="*/ 357 w 828"/>
                <a:gd name="T81" fmla="*/ 767 h 825"/>
                <a:gd name="T82" fmla="*/ 414 w 828"/>
                <a:gd name="T83" fmla="*/ 825 h 825"/>
                <a:gd name="T84" fmla="*/ 472 w 828"/>
                <a:gd name="T85" fmla="*/ 767 h 825"/>
                <a:gd name="T86" fmla="*/ 438 w 828"/>
                <a:gd name="T87" fmla="*/ 715 h 825"/>
                <a:gd name="T88" fmla="*/ 438 w 828"/>
                <a:gd name="T89" fmla="*/ 663 h 825"/>
                <a:gd name="T90" fmla="*/ 572 w 828"/>
                <a:gd name="T91" fmla="*/ 607 h 825"/>
                <a:gd name="T92" fmla="*/ 612 w 828"/>
                <a:gd name="T93" fmla="*/ 647 h 825"/>
                <a:gd name="T94" fmla="*/ 625 w 828"/>
                <a:gd name="T95" fmla="*/ 708 h 825"/>
                <a:gd name="T96" fmla="*/ 706 w 828"/>
                <a:gd name="T97" fmla="*/ 708 h 825"/>
                <a:gd name="T98" fmla="*/ 706 w 828"/>
                <a:gd name="T99" fmla="*/ 627 h 825"/>
                <a:gd name="T100" fmla="*/ 646 w 828"/>
                <a:gd name="T101" fmla="*/ 614 h 825"/>
                <a:gd name="T102" fmla="*/ 606 w 828"/>
                <a:gd name="T103" fmla="*/ 574 h 825"/>
                <a:gd name="T104" fmla="*/ 662 w 828"/>
                <a:gd name="T105" fmla="*/ 438 h 825"/>
                <a:gd name="T106" fmla="*/ 718 w 828"/>
                <a:gd name="T107" fmla="*/ 438 h 825"/>
                <a:gd name="T108" fmla="*/ 770 w 828"/>
                <a:gd name="T109" fmla="*/ 472 h 825"/>
                <a:gd name="T110" fmla="*/ 828 w 828"/>
                <a:gd name="T111" fmla="*/ 414 h 825"/>
                <a:gd name="T112" fmla="*/ 770 w 828"/>
                <a:gd name="T113" fmla="*/ 357 h 825"/>
                <a:gd name="T114" fmla="*/ 414 w 828"/>
                <a:gd name="T115" fmla="*/ 616 h 825"/>
                <a:gd name="T116" fmla="*/ 212 w 828"/>
                <a:gd name="T117" fmla="*/ 414 h 825"/>
                <a:gd name="T118" fmla="*/ 414 w 828"/>
                <a:gd name="T119" fmla="*/ 213 h 825"/>
                <a:gd name="T120" fmla="*/ 615 w 828"/>
                <a:gd name="T121" fmla="*/ 414 h 825"/>
                <a:gd name="T122" fmla="*/ 414 w 828"/>
                <a:gd name="T123" fmla="*/ 616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8" h="825">
                  <a:moveTo>
                    <a:pt x="770" y="357"/>
                  </a:moveTo>
                  <a:cubicBezTo>
                    <a:pt x="747" y="357"/>
                    <a:pt x="727" y="370"/>
                    <a:pt x="718" y="390"/>
                  </a:cubicBezTo>
                  <a:cubicBezTo>
                    <a:pt x="662" y="390"/>
                    <a:pt x="662" y="390"/>
                    <a:pt x="662" y="390"/>
                  </a:cubicBezTo>
                  <a:cubicBezTo>
                    <a:pt x="657" y="339"/>
                    <a:pt x="637" y="293"/>
                    <a:pt x="606" y="255"/>
                  </a:cubicBezTo>
                  <a:cubicBezTo>
                    <a:pt x="646" y="215"/>
                    <a:pt x="646" y="215"/>
                    <a:pt x="646" y="215"/>
                  </a:cubicBezTo>
                  <a:cubicBezTo>
                    <a:pt x="666" y="223"/>
                    <a:pt x="690" y="219"/>
                    <a:pt x="706" y="202"/>
                  </a:cubicBezTo>
                  <a:cubicBezTo>
                    <a:pt x="729" y="180"/>
                    <a:pt x="729" y="143"/>
                    <a:pt x="706" y="121"/>
                  </a:cubicBezTo>
                  <a:cubicBezTo>
                    <a:pt x="684" y="98"/>
                    <a:pt x="647" y="98"/>
                    <a:pt x="625" y="121"/>
                  </a:cubicBezTo>
                  <a:cubicBezTo>
                    <a:pt x="609" y="137"/>
                    <a:pt x="604" y="161"/>
                    <a:pt x="612" y="181"/>
                  </a:cubicBezTo>
                  <a:cubicBezTo>
                    <a:pt x="572" y="221"/>
                    <a:pt x="572" y="221"/>
                    <a:pt x="572" y="221"/>
                  </a:cubicBezTo>
                  <a:cubicBezTo>
                    <a:pt x="535" y="191"/>
                    <a:pt x="488" y="171"/>
                    <a:pt x="438" y="166"/>
                  </a:cubicBezTo>
                  <a:cubicBezTo>
                    <a:pt x="438" y="110"/>
                    <a:pt x="438" y="110"/>
                    <a:pt x="438" y="110"/>
                  </a:cubicBezTo>
                  <a:cubicBezTo>
                    <a:pt x="457" y="101"/>
                    <a:pt x="471" y="81"/>
                    <a:pt x="471" y="58"/>
                  </a:cubicBezTo>
                  <a:cubicBezTo>
                    <a:pt x="471" y="26"/>
                    <a:pt x="445" y="0"/>
                    <a:pt x="414" y="0"/>
                  </a:cubicBezTo>
                  <a:cubicBezTo>
                    <a:pt x="382" y="0"/>
                    <a:pt x="356" y="26"/>
                    <a:pt x="356" y="58"/>
                  </a:cubicBezTo>
                  <a:cubicBezTo>
                    <a:pt x="356" y="81"/>
                    <a:pt x="370" y="101"/>
                    <a:pt x="390" y="110"/>
                  </a:cubicBezTo>
                  <a:cubicBezTo>
                    <a:pt x="390" y="166"/>
                    <a:pt x="390" y="166"/>
                    <a:pt x="390" y="166"/>
                  </a:cubicBezTo>
                  <a:cubicBezTo>
                    <a:pt x="340" y="170"/>
                    <a:pt x="295" y="190"/>
                    <a:pt x="258" y="219"/>
                  </a:cubicBezTo>
                  <a:cubicBezTo>
                    <a:pt x="221" y="182"/>
                    <a:pt x="221" y="182"/>
                    <a:pt x="221" y="182"/>
                  </a:cubicBezTo>
                  <a:cubicBezTo>
                    <a:pt x="229" y="162"/>
                    <a:pt x="225" y="137"/>
                    <a:pt x="208" y="121"/>
                  </a:cubicBezTo>
                  <a:cubicBezTo>
                    <a:pt x="186" y="98"/>
                    <a:pt x="149" y="98"/>
                    <a:pt x="127" y="121"/>
                  </a:cubicBezTo>
                  <a:cubicBezTo>
                    <a:pt x="105" y="143"/>
                    <a:pt x="105" y="180"/>
                    <a:pt x="127" y="202"/>
                  </a:cubicBezTo>
                  <a:cubicBezTo>
                    <a:pt x="143" y="218"/>
                    <a:pt x="166" y="223"/>
                    <a:pt x="187" y="216"/>
                  </a:cubicBezTo>
                  <a:cubicBezTo>
                    <a:pt x="223" y="253"/>
                    <a:pt x="223" y="253"/>
                    <a:pt x="223" y="253"/>
                  </a:cubicBezTo>
                  <a:cubicBezTo>
                    <a:pt x="191" y="291"/>
                    <a:pt x="170" y="338"/>
                    <a:pt x="165" y="391"/>
                  </a:cubicBezTo>
                  <a:cubicBezTo>
                    <a:pt x="110" y="391"/>
                    <a:pt x="110" y="391"/>
                    <a:pt x="110" y="391"/>
                  </a:cubicBezTo>
                  <a:cubicBezTo>
                    <a:pt x="101" y="371"/>
                    <a:pt x="81" y="357"/>
                    <a:pt x="58" y="357"/>
                  </a:cubicBezTo>
                  <a:cubicBezTo>
                    <a:pt x="26" y="357"/>
                    <a:pt x="0" y="383"/>
                    <a:pt x="0" y="415"/>
                  </a:cubicBezTo>
                  <a:cubicBezTo>
                    <a:pt x="0" y="446"/>
                    <a:pt x="26" y="472"/>
                    <a:pt x="58" y="472"/>
                  </a:cubicBezTo>
                  <a:cubicBezTo>
                    <a:pt x="81" y="472"/>
                    <a:pt x="101" y="458"/>
                    <a:pt x="110" y="439"/>
                  </a:cubicBezTo>
                  <a:cubicBezTo>
                    <a:pt x="165" y="439"/>
                    <a:pt x="165" y="439"/>
                    <a:pt x="165" y="439"/>
                  </a:cubicBezTo>
                  <a:cubicBezTo>
                    <a:pt x="170" y="491"/>
                    <a:pt x="192" y="539"/>
                    <a:pt x="224" y="577"/>
                  </a:cubicBezTo>
                  <a:cubicBezTo>
                    <a:pt x="188" y="614"/>
                    <a:pt x="188" y="614"/>
                    <a:pt x="188" y="614"/>
                  </a:cubicBezTo>
                  <a:cubicBezTo>
                    <a:pt x="167" y="606"/>
                    <a:pt x="143" y="610"/>
                    <a:pt x="127" y="627"/>
                  </a:cubicBezTo>
                  <a:cubicBezTo>
                    <a:pt x="105" y="649"/>
                    <a:pt x="105" y="686"/>
                    <a:pt x="127" y="708"/>
                  </a:cubicBezTo>
                  <a:cubicBezTo>
                    <a:pt x="149" y="731"/>
                    <a:pt x="186" y="731"/>
                    <a:pt x="208" y="708"/>
                  </a:cubicBezTo>
                  <a:cubicBezTo>
                    <a:pt x="225" y="692"/>
                    <a:pt x="229" y="668"/>
                    <a:pt x="222" y="647"/>
                  </a:cubicBezTo>
                  <a:cubicBezTo>
                    <a:pt x="259" y="610"/>
                    <a:pt x="259" y="610"/>
                    <a:pt x="259" y="610"/>
                  </a:cubicBezTo>
                  <a:cubicBezTo>
                    <a:pt x="296" y="639"/>
                    <a:pt x="341" y="658"/>
                    <a:pt x="390" y="663"/>
                  </a:cubicBezTo>
                  <a:cubicBezTo>
                    <a:pt x="390" y="715"/>
                    <a:pt x="390" y="715"/>
                    <a:pt x="390" y="715"/>
                  </a:cubicBezTo>
                  <a:cubicBezTo>
                    <a:pt x="371" y="724"/>
                    <a:pt x="357" y="744"/>
                    <a:pt x="357" y="767"/>
                  </a:cubicBezTo>
                  <a:cubicBezTo>
                    <a:pt x="357" y="799"/>
                    <a:pt x="383" y="825"/>
                    <a:pt x="414" y="825"/>
                  </a:cubicBezTo>
                  <a:cubicBezTo>
                    <a:pt x="446" y="825"/>
                    <a:pt x="472" y="799"/>
                    <a:pt x="472" y="767"/>
                  </a:cubicBezTo>
                  <a:cubicBezTo>
                    <a:pt x="472" y="744"/>
                    <a:pt x="458" y="724"/>
                    <a:pt x="438" y="715"/>
                  </a:cubicBezTo>
                  <a:cubicBezTo>
                    <a:pt x="438" y="663"/>
                    <a:pt x="438" y="663"/>
                    <a:pt x="438" y="663"/>
                  </a:cubicBezTo>
                  <a:cubicBezTo>
                    <a:pt x="489" y="658"/>
                    <a:pt x="534" y="638"/>
                    <a:pt x="572" y="607"/>
                  </a:cubicBezTo>
                  <a:cubicBezTo>
                    <a:pt x="612" y="647"/>
                    <a:pt x="612" y="647"/>
                    <a:pt x="612" y="647"/>
                  </a:cubicBezTo>
                  <a:cubicBezTo>
                    <a:pt x="604" y="668"/>
                    <a:pt x="609" y="692"/>
                    <a:pt x="625" y="708"/>
                  </a:cubicBezTo>
                  <a:cubicBezTo>
                    <a:pt x="647" y="731"/>
                    <a:pt x="684" y="731"/>
                    <a:pt x="706" y="708"/>
                  </a:cubicBezTo>
                  <a:cubicBezTo>
                    <a:pt x="729" y="686"/>
                    <a:pt x="729" y="649"/>
                    <a:pt x="706" y="627"/>
                  </a:cubicBezTo>
                  <a:cubicBezTo>
                    <a:pt x="690" y="610"/>
                    <a:pt x="666" y="606"/>
                    <a:pt x="646" y="614"/>
                  </a:cubicBezTo>
                  <a:cubicBezTo>
                    <a:pt x="606" y="574"/>
                    <a:pt x="606" y="574"/>
                    <a:pt x="606" y="574"/>
                  </a:cubicBezTo>
                  <a:cubicBezTo>
                    <a:pt x="637" y="536"/>
                    <a:pt x="657" y="489"/>
                    <a:pt x="662" y="438"/>
                  </a:cubicBezTo>
                  <a:cubicBezTo>
                    <a:pt x="718" y="438"/>
                    <a:pt x="718" y="438"/>
                    <a:pt x="718" y="438"/>
                  </a:cubicBezTo>
                  <a:cubicBezTo>
                    <a:pt x="727" y="458"/>
                    <a:pt x="747" y="472"/>
                    <a:pt x="770" y="472"/>
                  </a:cubicBezTo>
                  <a:cubicBezTo>
                    <a:pt x="802" y="472"/>
                    <a:pt x="828" y="446"/>
                    <a:pt x="828" y="414"/>
                  </a:cubicBezTo>
                  <a:cubicBezTo>
                    <a:pt x="828" y="382"/>
                    <a:pt x="802" y="357"/>
                    <a:pt x="770" y="357"/>
                  </a:cubicBezTo>
                  <a:close/>
                  <a:moveTo>
                    <a:pt x="414" y="616"/>
                  </a:moveTo>
                  <a:cubicBezTo>
                    <a:pt x="302" y="616"/>
                    <a:pt x="212" y="525"/>
                    <a:pt x="212" y="414"/>
                  </a:cubicBezTo>
                  <a:cubicBezTo>
                    <a:pt x="212" y="303"/>
                    <a:pt x="302" y="213"/>
                    <a:pt x="414" y="213"/>
                  </a:cubicBezTo>
                  <a:cubicBezTo>
                    <a:pt x="525" y="213"/>
                    <a:pt x="615" y="303"/>
                    <a:pt x="615" y="414"/>
                  </a:cubicBezTo>
                  <a:cubicBezTo>
                    <a:pt x="615" y="525"/>
                    <a:pt x="525" y="616"/>
                    <a:pt x="414" y="616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254000" prstMaterial="softEdge">
              <a:contourClr>
                <a:schemeClr val="tx1"/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GB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" name="Freeform 9">
              <a:extLst>
                <a:ext uri="{FF2B5EF4-FFF2-40B4-BE49-F238E27FC236}">
                  <a16:creationId xmlns="" xmlns:a16="http://schemas.microsoft.com/office/drawing/2014/main" id="{353538C4-0FA7-4840-A894-2C00AE591FC5}"/>
                </a:ext>
              </a:extLst>
            </p:cNvPr>
            <p:cNvSpPr>
              <a:spLocks noEditPoints="1"/>
            </p:cNvSpPr>
            <p:nvPr/>
          </p:nvSpPr>
          <p:spPr bwMode="auto">
            <a:xfrm rot="1800000">
              <a:off x="7059277" y="1848980"/>
              <a:ext cx="215964" cy="215204"/>
            </a:xfrm>
            <a:custGeom>
              <a:avLst/>
              <a:gdLst>
                <a:gd name="T0" fmla="*/ 770 w 828"/>
                <a:gd name="T1" fmla="*/ 357 h 825"/>
                <a:gd name="T2" fmla="*/ 718 w 828"/>
                <a:gd name="T3" fmla="*/ 390 h 825"/>
                <a:gd name="T4" fmla="*/ 662 w 828"/>
                <a:gd name="T5" fmla="*/ 390 h 825"/>
                <a:gd name="T6" fmla="*/ 606 w 828"/>
                <a:gd name="T7" fmla="*/ 255 h 825"/>
                <a:gd name="T8" fmla="*/ 646 w 828"/>
                <a:gd name="T9" fmla="*/ 215 h 825"/>
                <a:gd name="T10" fmla="*/ 706 w 828"/>
                <a:gd name="T11" fmla="*/ 202 h 825"/>
                <a:gd name="T12" fmla="*/ 706 w 828"/>
                <a:gd name="T13" fmla="*/ 121 h 825"/>
                <a:gd name="T14" fmla="*/ 625 w 828"/>
                <a:gd name="T15" fmla="*/ 121 h 825"/>
                <a:gd name="T16" fmla="*/ 612 w 828"/>
                <a:gd name="T17" fmla="*/ 181 h 825"/>
                <a:gd name="T18" fmla="*/ 572 w 828"/>
                <a:gd name="T19" fmla="*/ 221 h 825"/>
                <a:gd name="T20" fmla="*/ 438 w 828"/>
                <a:gd name="T21" fmla="*/ 166 h 825"/>
                <a:gd name="T22" fmla="*/ 438 w 828"/>
                <a:gd name="T23" fmla="*/ 110 h 825"/>
                <a:gd name="T24" fmla="*/ 471 w 828"/>
                <a:gd name="T25" fmla="*/ 58 h 825"/>
                <a:gd name="T26" fmla="*/ 414 w 828"/>
                <a:gd name="T27" fmla="*/ 0 h 825"/>
                <a:gd name="T28" fmla="*/ 356 w 828"/>
                <a:gd name="T29" fmla="*/ 58 h 825"/>
                <a:gd name="T30" fmla="*/ 390 w 828"/>
                <a:gd name="T31" fmla="*/ 110 h 825"/>
                <a:gd name="T32" fmla="*/ 390 w 828"/>
                <a:gd name="T33" fmla="*/ 166 h 825"/>
                <a:gd name="T34" fmla="*/ 258 w 828"/>
                <a:gd name="T35" fmla="*/ 219 h 825"/>
                <a:gd name="T36" fmla="*/ 221 w 828"/>
                <a:gd name="T37" fmla="*/ 182 h 825"/>
                <a:gd name="T38" fmla="*/ 208 w 828"/>
                <a:gd name="T39" fmla="*/ 121 h 825"/>
                <a:gd name="T40" fmla="*/ 127 w 828"/>
                <a:gd name="T41" fmla="*/ 121 h 825"/>
                <a:gd name="T42" fmla="*/ 127 w 828"/>
                <a:gd name="T43" fmla="*/ 202 h 825"/>
                <a:gd name="T44" fmla="*/ 187 w 828"/>
                <a:gd name="T45" fmla="*/ 216 h 825"/>
                <a:gd name="T46" fmla="*/ 223 w 828"/>
                <a:gd name="T47" fmla="*/ 253 h 825"/>
                <a:gd name="T48" fmla="*/ 165 w 828"/>
                <a:gd name="T49" fmla="*/ 391 h 825"/>
                <a:gd name="T50" fmla="*/ 110 w 828"/>
                <a:gd name="T51" fmla="*/ 391 h 825"/>
                <a:gd name="T52" fmla="*/ 58 w 828"/>
                <a:gd name="T53" fmla="*/ 357 h 825"/>
                <a:gd name="T54" fmla="*/ 0 w 828"/>
                <a:gd name="T55" fmla="*/ 415 h 825"/>
                <a:gd name="T56" fmla="*/ 58 w 828"/>
                <a:gd name="T57" fmla="*/ 472 h 825"/>
                <a:gd name="T58" fmla="*/ 110 w 828"/>
                <a:gd name="T59" fmla="*/ 439 h 825"/>
                <a:gd name="T60" fmla="*/ 165 w 828"/>
                <a:gd name="T61" fmla="*/ 439 h 825"/>
                <a:gd name="T62" fmla="*/ 224 w 828"/>
                <a:gd name="T63" fmla="*/ 577 h 825"/>
                <a:gd name="T64" fmla="*/ 188 w 828"/>
                <a:gd name="T65" fmla="*/ 614 h 825"/>
                <a:gd name="T66" fmla="*/ 127 w 828"/>
                <a:gd name="T67" fmla="*/ 627 h 825"/>
                <a:gd name="T68" fmla="*/ 127 w 828"/>
                <a:gd name="T69" fmla="*/ 708 h 825"/>
                <a:gd name="T70" fmla="*/ 208 w 828"/>
                <a:gd name="T71" fmla="*/ 708 h 825"/>
                <a:gd name="T72" fmla="*/ 222 w 828"/>
                <a:gd name="T73" fmla="*/ 647 h 825"/>
                <a:gd name="T74" fmla="*/ 259 w 828"/>
                <a:gd name="T75" fmla="*/ 610 h 825"/>
                <a:gd name="T76" fmla="*/ 390 w 828"/>
                <a:gd name="T77" fmla="*/ 663 h 825"/>
                <a:gd name="T78" fmla="*/ 390 w 828"/>
                <a:gd name="T79" fmla="*/ 715 h 825"/>
                <a:gd name="T80" fmla="*/ 357 w 828"/>
                <a:gd name="T81" fmla="*/ 767 h 825"/>
                <a:gd name="T82" fmla="*/ 414 w 828"/>
                <a:gd name="T83" fmla="*/ 825 h 825"/>
                <a:gd name="T84" fmla="*/ 472 w 828"/>
                <a:gd name="T85" fmla="*/ 767 h 825"/>
                <a:gd name="T86" fmla="*/ 438 w 828"/>
                <a:gd name="T87" fmla="*/ 715 h 825"/>
                <a:gd name="T88" fmla="*/ 438 w 828"/>
                <a:gd name="T89" fmla="*/ 663 h 825"/>
                <a:gd name="T90" fmla="*/ 572 w 828"/>
                <a:gd name="T91" fmla="*/ 607 h 825"/>
                <a:gd name="T92" fmla="*/ 612 w 828"/>
                <a:gd name="T93" fmla="*/ 647 h 825"/>
                <a:gd name="T94" fmla="*/ 625 w 828"/>
                <a:gd name="T95" fmla="*/ 708 h 825"/>
                <a:gd name="T96" fmla="*/ 706 w 828"/>
                <a:gd name="T97" fmla="*/ 708 h 825"/>
                <a:gd name="T98" fmla="*/ 706 w 828"/>
                <a:gd name="T99" fmla="*/ 627 h 825"/>
                <a:gd name="T100" fmla="*/ 646 w 828"/>
                <a:gd name="T101" fmla="*/ 614 h 825"/>
                <a:gd name="T102" fmla="*/ 606 w 828"/>
                <a:gd name="T103" fmla="*/ 574 h 825"/>
                <a:gd name="T104" fmla="*/ 662 w 828"/>
                <a:gd name="T105" fmla="*/ 438 h 825"/>
                <a:gd name="T106" fmla="*/ 718 w 828"/>
                <a:gd name="T107" fmla="*/ 438 h 825"/>
                <a:gd name="T108" fmla="*/ 770 w 828"/>
                <a:gd name="T109" fmla="*/ 472 h 825"/>
                <a:gd name="T110" fmla="*/ 828 w 828"/>
                <a:gd name="T111" fmla="*/ 414 h 825"/>
                <a:gd name="T112" fmla="*/ 770 w 828"/>
                <a:gd name="T113" fmla="*/ 357 h 825"/>
                <a:gd name="T114" fmla="*/ 414 w 828"/>
                <a:gd name="T115" fmla="*/ 616 h 825"/>
                <a:gd name="T116" fmla="*/ 212 w 828"/>
                <a:gd name="T117" fmla="*/ 414 h 825"/>
                <a:gd name="T118" fmla="*/ 414 w 828"/>
                <a:gd name="T119" fmla="*/ 213 h 825"/>
                <a:gd name="T120" fmla="*/ 615 w 828"/>
                <a:gd name="T121" fmla="*/ 414 h 825"/>
                <a:gd name="T122" fmla="*/ 414 w 828"/>
                <a:gd name="T123" fmla="*/ 616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8" h="825">
                  <a:moveTo>
                    <a:pt x="770" y="357"/>
                  </a:moveTo>
                  <a:cubicBezTo>
                    <a:pt x="747" y="357"/>
                    <a:pt x="727" y="370"/>
                    <a:pt x="718" y="390"/>
                  </a:cubicBezTo>
                  <a:cubicBezTo>
                    <a:pt x="662" y="390"/>
                    <a:pt x="662" y="390"/>
                    <a:pt x="662" y="390"/>
                  </a:cubicBezTo>
                  <a:cubicBezTo>
                    <a:pt x="657" y="339"/>
                    <a:pt x="637" y="293"/>
                    <a:pt x="606" y="255"/>
                  </a:cubicBezTo>
                  <a:cubicBezTo>
                    <a:pt x="646" y="215"/>
                    <a:pt x="646" y="215"/>
                    <a:pt x="646" y="215"/>
                  </a:cubicBezTo>
                  <a:cubicBezTo>
                    <a:pt x="666" y="223"/>
                    <a:pt x="690" y="219"/>
                    <a:pt x="706" y="202"/>
                  </a:cubicBezTo>
                  <a:cubicBezTo>
                    <a:pt x="729" y="180"/>
                    <a:pt x="729" y="143"/>
                    <a:pt x="706" y="121"/>
                  </a:cubicBezTo>
                  <a:cubicBezTo>
                    <a:pt x="684" y="98"/>
                    <a:pt x="647" y="98"/>
                    <a:pt x="625" y="121"/>
                  </a:cubicBezTo>
                  <a:cubicBezTo>
                    <a:pt x="609" y="137"/>
                    <a:pt x="604" y="161"/>
                    <a:pt x="612" y="181"/>
                  </a:cubicBezTo>
                  <a:cubicBezTo>
                    <a:pt x="572" y="221"/>
                    <a:pt x="572" y="221"/>
                    <a:pt x="572" y="221"/>
                  </a:cubicBezTo>
                  <a:cubicBezTo>
                    <a:pt x="535" y="191"/>
                    <a:pt x="488" y="171"/>
                    <a:pt x="438" y="166"/>
                  </a:cubicBezTo>
                  <a:cubicBezTo>
                    <a:pt x="438" y="110"/>
                    <a:pt x="438" y="110"/>
                    <a:pt x="438" y="110"/>
                  </a:cubicBezTo>
                  <a:cubicBezTo>
                    <a:pt x="457" y="101"/>
                    <a:pt x="471" y="81"/>
                    <a:pt x="471" y="58"/>
                  </a:cubicBezTo>
                  <a:cubicBezTo>
                    <a:pt x="471" y="26"/>
                    <a:pt x="445" y="0"/>
                    <a:pt x="414" y="0"/>
                  </a:cubicBezTo>
                  <a:cubicBezTo>
                    <a:pt x="382" y="0"/>
                    <a:pt x="356" y="26"/>
                    <a:pt x="356" y="58"/>
                  </a:cubicBezTo>
                  <a:cubicBezTo>
                    <a:pt x="356" y="81"/>
                    <a:pt x="370" y="101"/>
                    <a:pt x="390" y="110"/>
                  </a:cubicBezTo>
                  <a:cubicBezTo>
                    <a:pt x="390" y="166"/>
                    <a:pt x="390" y="166"/>
                    <a:pt x="390" y="166"/>
                  </a:cubicBezTo>
                  <a:cubicBezTo>
                    <a:pt x="340" y="170"/>
                    <a:pt x="295" y="190"/>
                    <a:pt x="258" y="219"/>
                  </a:cubicBezTo>
                  <a:cubicBezTo>
                    <a:pt x="221" y="182"/>
                    <a:pt x="221" y="182"/>
                    <a:pt x="221" y="182"/>
                  </a:cubicBezTo>
                  <a:cubicBezTo>
                    <a:pt x="229" y="162"/>
                    <a:pt x="225" y="137"/>
                    <a:pt x="208" y="121"/>
                  </a:cubicBezTo>
                  <a:cubicBezTo>
                    <a:pt x="186" y="98"/>
                    <a:pt x="149" y="98"/>
                    <a:pt x="127" y="121"/>
                  </a:cubicBezTo>
                  <a:cubicBezTo>
                    <a:pt x="105" y="143"/>
                    <a:pt x="105" y="180"/>
                    <a:pt x="127" y="202"/>
                  </a:cubicBezTo>
                  <a:cubicBezTo>
                    <a:pt x="143" y="218"/>
                    <a:pt x="166" y="223"/>
                    <a:pt x="187" y="216"/>
                  </a:cubicBezTo>
                  <a:cubicBezTo>
                    <a:pt x="223" y="253"/>
                    <a:pt x="223" y="253"/>
                    <a:pt x="223" y="253"/>
                  </a:cubicBezTo>
                  <a:cubicBezTo>
                    <a:pt x="191" y="291"/>
                    <a:pt x="170" y="338"/>
                    <a:pt x="165" y="391"/>
                  </a:cubicBezTo>
                  <a:cubicBezTo>
                    <a:pt x="110" y="391"/>
                    <a:pt x="110" y="391"/>
                    <a:pt x="110" y="391"/>
                  </a:cubicBezTo>
                  <a:cubicBezTo>
                    <a:pt x="101" y="371"/>
                    <a:pt x="81" y="357"/>
                    <a:pt x="58" y="357"/>
                  </a:cubicBezTo>
                  <a:cubicBezTo>
                    <a:pt x="26" y="357"/>
                    <a:pt x="0" y="383"/>
                    <a:pt x="0" y="415"/>
                  </a:cubicBezTo>
                  <a:cubicBezTo>
                    <a:pt x="0" y="446"/>
                    <a:pt x="26" y="472"/>
                    <a:pt x="58" y="472"/>
                  </a:cubicBezTo>
                  <a:cubicBezTo>
                    <a:pt x="81" y="472"/>
                    <a:pt x="101" y="458"/>
                    <a:pt x="110" y="439"/>
                  </a:cubicBezTo>
                  <a:cubicBezTo>
                    <a:pt x="165" y="439"/>
                    <a:pt x="165" y="439"/>
                    <a:pt x="165" y="439"/>
                  </a:cubicBezTo>
                  <a:cubicBezTo>
                    <a:pt x="170" y="491"/>
                    <a:pt x="192" y="539"/>
                    <a:pt x="224" y="577"/>
                  </a:cubicBezTo>
                  <a:cubicBezTo>
                    <a:pt x="188" y="614"/>
                    <a:pt x="188" y="614"/>
                    <a:pt x="188" y="614"/>
                  </a:cubicBezTo>
                  <a:cubicBezTo>
                    <a:pt x="167" y="606"/>
                    <a:pt x="143" y="610"/>
                    <a:pt x="127" y="627"/>
                  </a:cubicBezTo>
                  <a:cubicBezTo>
                    <a:pt x="105" y="649"/>
                    <a:pt x="105" y="686"/>
                    <a:pt x="127" y="708"/>
                  </a:cubicBezTo>
                  <a:cubicBezTo>
                    <a:pt x="149" y="731"/>
                    <a:pt x="186" y="731"/>
                    <a:pt x="208" y="708"/>
                  </a:cubicBezTo>
                  <a:cubicBezTo>
                    <a:pt x="225" y="692"/>
                    <a:pt x="229" y="668"/>
                    <a:pt x="222" y="647"/>
                  </a:cubicBezTo>
                  <a:cubicBezTo>
                    <a:pt x="259" y="610"/>
                    <a:pt x="259" y="610"/>
                    <a:pt x="259" y="610"/>
                  </a:cubicBezTo>
                  <a:cubicBezTo>
                    <a:pt x="296" y="639"/>
                    <a:pt x="341" y="658"/>
                    <a:pt x="390" y="663"/>
                  </a:cubicBezTo>
                  <a:cubicBezTo>
                    <a:pt x="390" y="715"/>
                    <a:pt x="390" y="715"/>
                    <a:pt x="390" y="715"/>
                  </a:cubicBezTo>
                  <a:cubicBezTo>
                    <a:pt x="371" y="724"/>
                    <a:pt x="357" y="744"/>
                    <a:pt x="357" y="767"/>
                  </a:cubicBezTo>
                  <a:cubicBezTo>
                    <a:pt x="357" y="799"/>
                    <a:pt x="383" y="825"/>
                    <a:pt x="414" y="825"/>
                  </a:cubicBezTo>
                  <a:cubicBezTo>
                    <a:pt x="446" y="825"/>
                    <a:pt x="472" y="799"/>
                    <a:pt x="472" y="767"/>
                  </a:cubicBezTo>
                  <a:cubicBezTo>
                    <a:pt x="472" y="744"/>
                    <a:pt x="458" y="724"/>
                    <a:pt x="438" y="715"/>
                  </a:cubicBezTo>
                  <a:cubicBezTo>
                    <a:pt x="438" y="663"/>
                    <a:pt x="438" y="663"/>
                    <a:pt x="438" y="663"/>
                  </a:cubicBezTo>
                  <a:cubicBezTo>
                    <a:pt x="489" y="658"/>
                    <a:pt x="534" y="638"/>
                    <a:pt x="572" y="607"/>
                  </a:cubicBezTo>
                  <a:cubicBezTo>
                    <a:pt x="612" y="647"/>
                    <a:pt x="612" y="647"/>
                    <a:pt x="612" y="647"/>
                  </a:cubicBezTo>
                  <a:cubicBezTo>
                    <a:pt x="604" y="668"/>
                    <a:pt x="609" y="692"/>
                    <a:pt x="625" y="708"/>
                  </a:cubicBezTo>
                  <a:cubicBezTo>
                    <a:pt x="647" y="731"/>
                    <a:pt x="684" y="731"/>
                    <a:pt x="706" y="708"/>
                  </a:cubicBezTo>
                  <a:cubicBezTo>
                    <a:pt x="729" y="686"/>
                    <a:pt x="729" y="649"/>
                    <a:pt x="706" y="627"/>
                  </a:cubicBezTo>
                  <a:cubicBezTo>
                    <a:pt x="690" y="610"/>
                    <a:pt x="666" y="606"/>
                    <a:pt x="646" y="614"/>
                  </a:cubicBezTo>
                  <a:cubicBezTo>
                    <a:pt x="606" y="574"/>
                    <a:pt x="606" y="574"/>
                    <a:pt x="606" y="574"/>
                  </a:cubicBezTo>
                  <a:cubicBezTo>
                    <a:pt x="637" y="536"/>
                    <a:pt x="657" y="489"/>
                    <a:pt x="662" y="438"/>
                  </a:cubicBezTo>
                  <a:cubicBezTo>
                    <a:pt x="718" y="438"/>
                    <a:pt x="718" y="438"/>
                    <a:pt x="718" y="438"/>
                  </a:cubicBezTo>
                  <a:cubicBezTo>
                    <a:pt x="727" y="458"/>
                    <a:pt x="747" y="472"/>
                    <a:pt x="770" y="472"/>
                  </a:cubicBezTo>
                  <a:cubicBezTo>
                    <a:pt x="802" y="472"/>
                    <a:pt x="828" y="446"/>
                    <a:pt x="828" y="414"/>
                  </a:cubicBezTo>
                  <a:cubicBezTo>
                    <a:pt x="828" y="382"/>
                    <a:pt x="802" y="357"/>
                    <a:pt x="770" y="357"/>
                  </a:cubicBezTo>
                  <a:close/>
                  <a:moveTo>
                    <a:pt x="414" y="616"/>
                  </a:moveTo>
                  <a:cubicBezTo>
                    <a:pt x="302" y="616"/>
                    <a:pt x="212" y="525"/>
                    <a:pt x="212" y="414"/>
                  </a:cubicBezTo>
                  <a:cubicBezTo>
                    <a:pt x="212" y="303"/>
                    <a:pt x="302" y="213"/>
                    <a:pt x="414" y="213"/>
                  </a:cubicBezTo>
                  <a:cubicBezTo>
                    <a:pt x="525" y="213"/>
                    <a:pt x="615" y="303"/>
                    <a:pt x="615" y="414"/>
                  </a:cubicBezTo>
                  <a:cubicBezTo>
                    <a:pt x="615" y="525"/>
                    <a:pt x="525" y="616"/>
                    <a:pt x="414" y="616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254000" prstMaterial="softEdge">
              <a:contourClr>
                <a:schemeClr val="tx1"/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GB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Freeform 9">
              <a:extLst>
                <a:ext uri="{FF2B5EF4-FFF2-40B4-BE49-F238E27FC236}">
                  <a16:creationId xmlns="" xmlns:a16="http://schemas.microsoft.com/office/drawing/2014/main" id="{4A9D33D4-5F9D-4F66-904B-8A7F486E5728}"/>
                </a:ext>
              </a:extLst>
            </p:cNvPr>
            <p:cNvSpPr>
              <a:spLocks noEditPoints="1"/>
            </p:cNvSpPr>
            <p:nvPr/>
          </p:nvSpPr>
          <p:spPr bwMode="auto">
            <a:xfrm rot="1800000">
              <a:off x="7701648" y="1690019"/>
              <a:ext cx="133590" cy="133118"/>
            </a:xfrm>
            <a:custGeom>
              <a:avLst/>
              <a:gdLst>
                <a:gd name="T0" fmla="*/ 770 w 828"/>
                <a:gd name="T1" fmla="*/ 357 h 825"/>
                <a:gd name="T2" fmla="*/ 718 w 828"/>
                <a:gd name="T3" fmla="*/ 390 h 825"/>
                <a:gd name="T4" fmla="*/ 662 w 828"/>
                <a:gd name="T5" fmla="*/ 390 h 825"/>
                <a:gd name="T6" fmla="*/ 606 w 828"/>
                <a:gd name="T7" fmla="*/ 255 h 825"/>
                <a:gd name="T8" fmla="*/ 646 w 828"/>
                <a:gd name="T9" fmla="*/ 215 h 825"/>
                <a:gd name="T10" fmla="*/ 706 w 828"/>
                <a:gd name="T11" fmla="*/ 202 h 825"/>
                <a:gd name="T12" fmla="*/ 706 w 828"/>
                <a:gd name="T13" fmla="*/ 121 h 825"/>
                <a:gd name="T14" fmla="*/ 625 w 828"/>
                <a:gd name="T15" fmla="*/ 121 h 825"/>
                <a:gd name="T16" fmla="*/ 612 w 828"/>
                <a:gd name="T17" fmla="*/ 181 h 825"/>
                <a:gd name="T18" fmla="*/ 572 w 828"/>
                <a:gd name="T19" fmla="*/ 221 h 825"/>
                <a:gd name="T20" fmla="*/ 438 w 828"/>
                <a:gd name="T21" fmla="*/ 166 h 825"/>
                <a:gd name="T22" fmla="*/ 438 w 828"/>
                <a:gd name="T23" fmla="*/ 110 h 825"/>
                <a:gd name="T24" fmla="*/ 471 w 828"/>
                <a:gd name="T25" fmla="*/ 58 h 825"/>
                <a:gd name="T26" fmla="*/ 414 w 828"/>
                <a:gd name="T27" fmla="*/ 0 h 825"/>
                <a:gd name="T28" fmla="*/ 356 w 828"/>
                <a:gd name="T29" fmla="*/ 58 h 825"/>
                <a:gd name="T30" fmla="*/ 390 w 828"/>
                <a:gd name="T31" fmla="*/ 110 h 825"/>
                <a:gd name="T32" fmla="*/ 390 w 828"/>
                <a:gd name="T33" fmla="*/ 166 h 825"/>
                <a:gd name="T34" fmla="*/ 258 w 828"/>
                <a:gd name="T35" fmla="*/ 219 h 825"/>
                <a:gd name="T36" fmla="*/ 221 w 828"/>
                <a:gd name="T37" fmla="*/ 182 h 825"/>
                <a:gd name="T38" fmla="*/ 208 w 828"/>
                <a:gd name="T39" fmla="*/ 121 h 825"/>
                <a:gd name="T40" fmla="*/ 127 w 828"/>
                <a:gd name="T41" fmla="*/ 121 h 825"/>
                <a:gd name="T42" fmla="*/ 127 w 828"/>
                <a:gd name="T43" fmla="*/ 202 h 825"/>
                <a:gd name="T44" fmla="*/ 187 w 828"/>
                <a:gd name="T45" fmla="*/ 216 h 825"/>
                <a:gd name="T46" fmla="*/ 223 w 828"/>
                <a:gd name="T47" fmla="*/ 253 h 825"/>
                <a:gd name="T48" fmla="*/ 165 w 828"/>
                <a:gd name="T49" fmla="*/ 391 h 825"/>
                <a:gd name="T50" fmla="*/ 110 w 828"/>
                <a:gd name="T51" fmla="*/ 391 h 825"/>
                <a:gd name="T52" fmla="*/ 58 w 828"/>
                <a:gd name="T53" fmla="*/ 357 h 825"/>
                <a:gd name="T54" fmla="*/ 0 w 828"/>
                <a:gd name="T55" fmla="*/ 415 h 825"/>
                <a:gd name="T56" fmla="*/ 58 w 828"/>
                <a:gd name="T57" fmla="*/ 472 h 825"/>
                <a:gd name="T58" fmla="*/ 110 w 828"/>
                <a:gd name="T59" fmla="*/ 439 h 825"/>
                <a:gd name="T60" fmla="*/ 165 w 828"/>
                <a:gd name="T61" fmla="*/ 439 h 825"/>
                <a:gd name="T62" fmla="*/ 224 w 828"/>
                <a:gd name="T63" fmla="*/ 577 h 825"/>
                <a:gd name="T64" fmla="*/ 188 w 828"/>
                <a:gd name="T65" fmla="*/ 614 h 825"/>
                <a:gd name="T66" fmla="*/ 127 w 828"/>
                <a:gd name="T67" fmla="*/ 627 h 825"/>
                <a:gd name="T68" fmla="*/ 127 w 828"/>
                <a:gd name="T69" fmla="*/ 708 h 825"/>
                <a:gd name="T70" fmla="*/ 208 w 828"/>
                <a:gd name="T71" fmla="*/ 708 h 825"/>
                <a:gd name="T72" fmla="*/ 222 w 828"/>
                <a:gd name="T73" fmla="*/ 647 h 825"/>
                <a:gd name="T74" fmla="*/ 259 w 828"/>
                <a:gd name="T75" fmla="*/ 610 h 825"/>
                <a:gd name="T76" fmla="*/ 390 w 828"/>
                <a:gd name="T77" fmla="*/ 663 h 825"/>
                <a:gd name="T78" fmla="*/ 390 w 828"/>
                <a:gd name="T79" fmla="*/ 715 h 825"/>
                <a:gd name="T80" fmla="*/ 357 w 828"/>
                <a:gd name="T81" fmla="*/ 767 h 825"/>
                <a:gd name="T82" fmla="*/ 414 w 828"/>
                <a:gd name="T83" fmla="*/ 825 h 825"/>
                <a:gd name="T84" fmla="*/ 472 w 828"/>
                <a:gd name="T85" fmla="*/ 767 h 825"/>
                <a:gd name="T86" fmla="*/ 438 w 828"/>
                <a:gd name="T87" fmla="*/ 715 h 825"/>
                <a:gd name="T88" fmla="*/ 438 w 828"/>
                <a:gd name="T89" fmla="*/ 663 h 825"/>
                <a:gd name="T90" fmla="*/ 572 w 828"/>
                <a:gd name="T91" fmla="*/ 607 h 825"/>
                <a:gd name="T92" fmla="*/ 612 w 828"/>
                <a:gd name="T93" fmla="*/ 647 h 825"/>
                <a:gd name="T94" fmla="*/ 625 w 828"/>
                <a:gd name="T95" fmla="*/ 708 h 825"/>
                <a:gd name="T96" fmla="*/ 706 w 828"/>
                <a:gd name="T97" fmla="*/ 708 h 825"/>
                <a:gd name="T98" fmla="*/ 706 w 828"/>
                <a:gd name="T99" fmla="*/ 627 h 825"/>
                <a:gd name="T100" fmla="*/ 646 w 828"/>
                <a:gd name="T101" fmla="*/ 614 h 825"/>
                <a:gd name="T102" fmla="*/ 606 w 828"/>
                <a:gd name="T103" fmla="*/ 574 h 825"/>
                <a:gd name="T104" fmla="*/ 662 w 828"/>
                <a:gd name="T105" fmla="*/ 438 h 825"/>
                <a:gd name="T106" fmla="*/ 718 w 828"/>
                <a:gd name="T107" fmla="*/ 438 h 825"/>
                <a:gd name="T108" fmla="*/ 770 w 828"/>
                <a:gd name="T109" fmla="*/ 472 h 825"/>
                <a:gd name="T110" fmla="*/ 828 w 828"/>
                <a:gd name="T111" fmla="*/ 414 h 825"/>
                <a:gd name="T112" fmla="*/ 770 w 828"/>
                <a:gd name="T113" fmla="*/ 357 h 825"/>
                <a:gd name="T114" fmla="*/ 414 w 828"/>
                <a:gd name="T115" fmla="*/ 616 h 825"/>
                <a:gd name="T116" fmla="*/ 212 w 828"/>
                <a:gd name="T117" fmla="*/ 414 h 825"/>
                <a:gd name="T118" fmla="*/ 414 w 828"/>
                <a:gd name="T119" fmla="*/ 213 h 825"/>
                <a:gd name="T120" fmla="*/ 615 w 828"/>
                <a:gd name="T121" fmla="*/ 414 h 825"/>
                <a:gd name="T122" fmla="*/ 414 w 828"/>
                <a:gd name="T123" fmla="*/ 616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8" h="825">
                  <a:moveTo>
                    <a:pt x="770" y="357"/>
                  </a:moveTo>
                  <a:cubicBezTo>
                    <a:pt x="747" y="357"/>
                    <a:pt x="727" y="370"/>
                    <a:pt x="718" y="390"/>
                  </a:cubicBezTo>
                  <a:cubicBezTo>
                    <a:pt x="662" y="390"/>
                    <a:pt x="662" y="390"/>
                    <a:pt x="662" y="390"/>
                  </a:cubicBezTo>
                  <a:cubicBezTo>
                    <a:pt x="657" y="339"/>
                    <a:pt x="637" y="293"/>
                    <a:pt x="606" y="255"/>
                  </a:cubicBezTo>
                  <a:cubicBezTo>
                    <a:pt x="646" y="215"/>
                    <a:pt x="646" y="215"/>
                    <a:pt x="646" y="215"/>
                  </a:cubicBezTo>
                  <a:cubicBezTo>
                    <a:pt x="666" y="223"/>
                    <a:pt x="690" y="219"/>
                    <a:pt x="706" y="202"/>
                  </a:cubicBezTo>
                  <a:cubicBezTo>
                    <a:pt x="729" y="180"/>
                    <a:pt x="729" y="143"/>
                    <a:pt x="706" y="121"/>
                  </a:cubicBezTo>
                  <a:cubicBezTo>
                    <a:pt x="684" y="98"/>
                    <a:pt x="647" y="98"/>
                    <a:pt x="625" y="121"/>
                  </a:cubicBezTo>
                  <a:cubicBezTo>
                    <a:pt x="609" y="137"/>
                    <a:pt x="604" y="161"/>
                    <a:pt x="612" y="181"/>
                  </a:cubicBezTo>
                  <a:cubicBezTo>
                    <a:pt x="572" y="221"/>
                    <a:pt x="572" y="221"/>
                    <a:pt x="572" y="221"/>
                  </a:cubicBezTo>
                  <a:cubicBezTo>
                    <a:pt x="535" y="191"/>
                    <a:pt x="488" y="171"/>
                    <a:pt x="438" y="166"/>
                  </a:cubicBezTo>
                  <a:cubicBezTo>
                    <a:pt x="438" y="110"/>
                    <a:pt x="438" y="110"/>
                    <a:pt x="438" y="110"/>
                  </a:cubicBezTo>
                  <a:cubicBezTo>
                    <a:pt x="457" y="101"/>
                    <a:pt x="471" y="81"/>
                    <a:pt x="471" y="58"/>
                  </a:cubicBezTo>
                  <a:cubicBezTo>
                    <a:pt x="471" y="26"/>
                    <a:pt x="445" y="0"/>
                    <a:pt x="414" y="0"/>
                  </a:cubicBezTo>
                  <a:cubicBezTo>
                    <a:pt x="382" y="0"/>
                    <a:pt x="356" y="26"/>
                    <a:pt x="356" y="58"/>
                  </a:cubicBezTo>
                  <a:cubicBezTo>
                    <a:pt x="356" y="81"/>
                    <a:pt x="370" y="101"/>
                    <a:pt x="390" y="110"/>
                  </a:cubicBezTo>
                  <a:cubicBezTo>
                    <a:pt x="390" y="166"/>
                    <a:pt x="390" y="166"/>
                    <a:pt x="390" y="166"/>
                  </a:cubicBezTo>
                  <a:cubicBezTo>
                    <a:pt x="340" y="170"/>
                    <a:pt x="295" y="190"/>
                    <a:pt x="258" y="219"/>
                  </a:cubicBezTo>
                  <a:cubicBezTo>
                    <a:pt x="221" y="182"/>
                    <a:pt x="221" y="182"/>
                    <a:pt x="221" y="182"/>
                  </a:cubicBezTo>
                  <a:cubicBezTo>
                    <a:pt x="229" y="162"/>
                    <a:pt x="225" y="137"/>
                    <a:pt x="208" y="121"/>
                  </a:cubicBezTo>
                  <a:cubicBezTo>
                    <a:pt x="186" y="98"/>
                    <a:pt x="149" y="98"/>
                    <a:pt x="127" y="121"/>
                  </a:cubicBezTo>
                  <a:cubicBezTo>
                    <a:pt x="105" y="143"/>
                    <a:pt x="105" y="180"/>
                    <a:pt x="127" y="202"/>
                  </a:cubicBezTo>
                  <a:cubicBezTo>
                    <a:pt x="143" y="218"/>
                    <a:pt x="166" y="223"/>
                    <a:pt x="187" y="216"/>
                  </a:cubicBezTo>
                  <a:cubicBezTo>
                    <a:pt x="223" y="253"/>
                    <a:pt x="223" y="253"/>
                    <a:pt x="223" y="253"/>
                  </a:cubicBezTo>
                  <a:cubicBezTo>
                    <a:pt x="191" y="291"/>
                    <a:pt x="170" y="338"/>
                    <a:pt x="165" y="391"/>
                  </a:cubicBezTo>
                  <a:cubicBezTo>
                    <a:pt x="110" y="391"/>
                    <a:pt x="110" y="391"/>
                    <a:pt x="110" y="391"/>
                  </a:cubicBezTo>
                  <a:cubicBezTo>
                    <a:pt x="101" y="371"/>
                    <a:pt x="81" y="357"/>
                    <a:pt x="58" y="357"/>
                  </a:cubicBezTo>
                  <a:cubicBezTo>
                    <a:pt x="26" y="357"/>
                    <a:pt x="0" y="383"/>
                    <a:pt x="0" y="415"/>
                  </a:cubicBezTo>
                  <a:cubicBezTo>
                    <a:pt x="0" y="446"/>
                    <a:pt x="26" y="472"/>
                    <a:pt x="58" y="472"/>
                  </a:cubicBezTo>
                  <a:cubicBezTo>
                    <a:pt x="81" y="472"/>
                    <a:pt x="101" y="458"/>
                    <a:pt x="110" y="439"/>
                  </a:cubicBezTo>
                  <a:cubicBezTo>
                    <a:pt x="165" y="439"/>
                    <a:pt x="165" y="439"/>
                    <a:pt x="165" y="439"/>
                  </a:cubicBezTo>
                  <a:cubicBezTo>
                    <a:pt x="170" y="491"/>
                    <a:pt x="192" y="539"/>
                    <a:pt x="224" y="577"/>
                  </a:cubicBezTo>
                  <a:cubicBezTo>
                    <a:pt x="188" y="614"/>
                    <a:pt x="188" y="614"/>
                    <a:pt x="188" y="614"/>
                  </a:cubicBezTo>
                  <a:cubicBezTo>
                    <a:pt x="167" y="606"/>
                    <a:pt x="143" y="610"/>
                    <a:pt x="127" y="627"/>
                  </a:cubicBezTo>
                  <a:cubicBezTo>
                    <a:pt x="105" y="649"/>
                    <a:pt x="105" y="686"/>
                    <a:pt x="127" y="708"/>
                  </a:cubicBezTo>
                  <a:cubicBezTo>
                    <a:pt x="149" y="731"/>
                    <a:pt x="186" y="731"/>
                    <a:pt x="208" y="708"/>
                  </a:cubicBezTo>
                  <a:cubicBezTo>
                    <a:pt x="225" y="692"/>
                    <a:pt x="229" y="668"/>
                    <a:pt x="222" y="647"/>
                  </a:cubicBezTo>
                  <a:cubicBezTo>
                    <a:pt x="259" y="610"/>
                    <a:pt x="259" y="610"/>
                    <a:pt x="259" y="610"/>
                  </a:cubicBezTo>
                  <a:cubicBezTo>
                    <a:pt x="296" y="639"/>
                    <a:pt x="341" y="658"/>
                    <a:pt x="390" y="663"/>
                  </a:cubicBezTo>
                  <a:cubicBezTo>
                    <a:pt x="390" y="715"/>
                    <a:pt x="390" y="715"/>
                    <a:pt x="390" y="715"/>
                  </a:cubicBezTo>
                  <a:cubicBezTo>
                    <a:pt x="371" y="724"/>
                    <a:pt x="357" y="744"/>
                    <a:pt x="357" y="767"/>
                  </a:cubicBezTo>
                  <a:cubicBezTo>
                    <a:pt x="357" y="799"/>
                    <a:pt x="383" y="825"/>
                    <a:pt x="414" y="825"/>
                  </a:cubicBezTo>
                  <a:cubicBezTo>
                    <a:pt x="446" y="825"/>
                    <a:pt x="472" y="799"/>
                    <a:pt x="472" y="767"/>
                  </a:cubicBezTo>
                  <a:cubicBezTo>
                    <a:pt x="472" y="744"/>
                    <a:pt x="458" y="724"/>
                    <a:pt x="438" y="715"/>
                  </a:cubicBezTo>
                  <a:cubicBezTo>
                    <a:pt x="438" y="663"/>
                    <a:pt x="438" y="663"/>
                    <a:pt x="438" y="663"/>
                  </a:cubicBezTo>
                  <a:cubicBezTo>
                    <a:pt x="489" y="658"/>
                    <a:pt x="534" y="638"/>
                    <a:pt x="572" y="607"/>
                  </a:cubicBezTo>
                  <a:cubicBezTo>
                    <a:pt x="612" y="647"/>
                    <a:pt x="612" y="647"/>
                    <a:pt x="612" y="647"/>
                  </a:cubicBezTo>
                  <a:cubicBezTo>
                    <a:pt x="604" y="668"/>
                    <a:pt x="609" y="692"/>
                    <a:pt x="625" y="708"/>
                  </a:cubicBezTo>
                  <a:cubicBezTo>
                    <a:pt x="647" y="731"/>
                    <a:pt x="684" y="731"/>
                    <a:pt x="706" y="708"/>
                  </a:cubicBezTo>
                  <a:cubicBezTo>
                    <a:pt x="729" y="686"/>
                    <a:pt x="729" y="649"/>
                    <a:pt x="706" y="627"/>
                  </a:cubicBezTo>
                  <a:cubicBezTo>
                    <a:pt x="690" y="610"/>
                    <a:pt x="666" y="606"/>
                    <a:pt x="646" y="614"/>
                  </a:cubicBezTo>
                  <a:cubicBezTo>
                    <a:pt x="606" y="574"/>
                    <a:pt x="606" y="574"/>
                    <a:pt x="606" y="574"/>
                  </a:cubicBezTo>
                  <a:cubicBezTo>
                    <a:pt x="637" y="536"/>
                    <a:pt x="657" y="489"/>
                    <a:pt x="662" y="438"/>
                  </a:cubicBezTo>
                  <a:cubicBezTo>
                    <a:pt x="718" y="438"/>
                    <a:pt x="718" y="438"/>
                    <a:pt x="718" y="438"/>
                  </a:cubicBezTo>
                  <a:cubicBezTo>
                    <a:pt x="727" y="458"/>
                    <a:pt x="747" y="472"/>
                    <a:pt x="770" y="472"/>
                  </a:cubicBezTo>
                  <a:cubicBezTo>
                    <a:pt x="802" y="472"/>
                    <a:pt x="828" y="446"/>
                    <a:pt x="828" y="414"/>
                  </a:cubicBezTo>
                  <a:cubicBezTo>
                    <a:pt x="828" y="382"/>
                    <a:pt x="802" y="357"/>
                    <a:pt x="770" y="357"/>
                  </a:cubicBezTo>
                  <a:close/>
                  <a:moveTo>
                    <a:pt x="414" y="616"/>
                  </a:moveTo>
                  <a:cubicBezTo>
                    <a:pt x="302" y="616"/>
                    <a:pt x="212" y="525"/>
                    <a:pt x="212" y="414"/>
                  </a:cubicBezTo>
                  <a:cubicBezTo>
                    <a:pt x="212" y="303"/>
                    <a:pt x="302" y="213"/>
                    <a:pt x="414" y="213"/>
                  </a:cubicBezTo>
                  <a:cubicBezTo>
                    <a:pt x="525" y="213"/>
                    <a:pt x="615" y="303"/>
                    <a:pt x="615" y="414"/>
                  </a:cubicBezTo>
                  <a:cubicBezTo>
                    <a:pt x="615" y="525"/>
                    <a:pt x="525" y="616"/>
                    <a:pt x="414" y="616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254000" prstMaterial="softEdge">
              <a:contourClr>
                <a:schemeClr val="tx1"/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GB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="" xmlns:a16="http://schemas.microsoft.com/office/drawing/2014/main" id="{B6A85312-DBBA-40EF-9250-05424BB04142}"/>
                </a:ext>
              </a:extLst>
            </p:cNvPr>
            <p:cNvSpPr>
              <a:spLocks noEditPoints="1"/>
            </p:cNvSpPr>
            <p:nvPr/>
          </p:nvSpPr>
          <p:spPr bwMode="auto">
            <a:xfrm rot="1800000">
              <a:off x="7551938" y="2573555"/>
              <a:ext cx="370332" cy="369028"/>
            </a:xfrm>
            <a:custGeom>
              <a:avLst/>
              <a:gdLst>
                <a:gd name="T0" fmla="*/ 770 w 828"/>
                <a:gd name="T1" fmla="*/ 357 h 825"/>
                <a:gd name="T2" fmla="*/ 718 w 828"/>
                <a:gd name="T3" fmla="*/ 390 h 825"/>
                <a:gd name="T4" fmla="*/ 662 w 828"/>
                <a:gd name="T5" fmla="*/ 390 h 825"/>
                <a:gd name="T6" fmla="*/ 606 w 828"/>
                <a:gd name="T7" fmla="*/ 255 h 825"/>
                <a:gd name="T8" fmla="*/ 646 w 828"/>
                <a:gd name="T9" fmla="*/ 215 h 825"/>
                <a:gd name="T10" fmla="*/ 706 w 828"/>
                <a:gd name="T11" fmla="*/ 202 h 825"/>
                <a:gd name="T12" fmla="*/ 706 w 828"/>
                <a:gd name="T13" fmla="*/ 121 h 825"/>
                <a:gd name="T14" fmla="*/ 625 w 828"/>
                <a:gd name="T15" fmla="*/ 121 h 825"/>
                <a:gd name="T16" fmla="*/ 612 w 828"/>
                <a:gd name="T17" fmla="*/ 181 h 825"/>
                <a:gd name="T18" fmla="*/ 572 w 828"/>
                <a:gd name="T19" fmla="*/ 221 h 825"/>
                <a:gd name="T20" fmla="*/ 438 w 828"/>
                <a:gd name="T21" fmla="*/ 166 h 825"/>
                <a:gd name="T22" fmla="*/ 438 w 828"/>
                <a:gd name="T23" fmla="*/ 110 h 825"/>
                <a:gd name="T24" fmla="*/ 471 w 828"/>
                <a:gd name="T25" fmla="*/ 58 h 825"/>
                <a:gd name="T26" fmla="*/ 414 w 828"/>
                <a:gd name="T27" fmla="*/ 0 h 825"/>
                <a:gd name="T28" fmla="*/ 356 w 828"/>
                <a:gd name="T29" fmla="*/ 58 h 825"/>
                <a:gd name="T30" fmla="*/ 390 w 828"/>
                <a:gd name="T31" fmla="*/ 110 h 825"/>
                <a:gd name="T32" fmla="*/ 390 w 828"/>
                <a:gd name="T33" fmla="*/ 166 h 825"/>
                <a:gd name="T34" fmla="*/ 258 w 828"/>
                <a:gd name="T35" fmla="*/ 219 h 825"/>
                <a:gd name="T36" fmla="*/ 221 w 828"/>
                <a:gd name="T37" fmla="*/ 182 h 825"/>
                <a:gd name="T38" fmla="*/ 208 w 828"/>
                <a:gd name="T39" fmla="*/ 121 h 825"/>
                <a:gd name="T40" fmla="*/ 127 w 828"/>
                <a:gd name="T41" fmla="*/ 121 h 825"/>
                <a:gd name="T42" fmla="*/ 127 w 828"/>
                <a:gd name="T43" fmla="*/ 202 h 825"/>
                <a:gd name="T44" fmla="*/ 187 w 828"/>
                <a:gd name="T45" fmla="*/ 216 h 825"/>
                <a:gd name="T46" fmla="*/ 223 w 828"/>
                <a:gd name="T47" fmla="*/ 253 h 825"/>
                <a:gd name="T48" fmla="*/ 165 w 828"/>
                <a:gd name="T49" fmla="*/ 391 h 825"/>
                <a:gd name="T50" fmla="*/ 110 w 828"/>
                <a:gd name="T51" fmla="*/ 391 h 825"/>
                <a:gd name="T52" fmla="*/ 58 w 828"/>
                <a:gd name="T53" fmla="*/ 357 h 825"/>
                <a:gd name="T54" fmla="*/ 0 w 828"/>
                <a:gd name="T55" fmla="*/ 415 h 825"/>
                <a:gd name="T56" fmla="*/ 58 w 828"/>
                <a:gd name="T57" fmla="*/ 472 h 825"/>
                <a:gd name="T58" fmla="*/ 110 w 828"/>
                <a:gd name="T59" fmla="*/ 439 h 825"/>
                <a:gd name="T60" fmla="*/ 165 w 828"/>
                <a:gd name="T61" fmla="*/ 439 h 825"/>
                <a:gd name="T62" fmla="*/ 224 w 828"/>
                <a:gd name="T63" fmla="*/ 577 h 825"/>
                <a:gd name="T64" fmla="*/ 188 w 828"/>
                <a:gd name="T65" fmla="*/ 614 h 825"/>
                <a:gd name="T66" fmla="*/ 127 w 828"/>
                <a:gd name="T67" fmla="*/ 627 h 825"/>
                <a:gd name="T68" fmla="*/ 127 w 828"/>
                <a:gd name="T69" fmla="*/ 708 h 825"/>
                <a:gd name="T70" fmla="*/ 208 w 828"/>
                <a:gd name="T71" fmla="*/ 708 h 825"/>
                <a:gd name="T72" fmla="*/ 222 w 828"/>
                <a:gd name="T73" fmla="*/ 647 h 825"/>
                <a:gd name="T74" fmla="*/ 259 w 828"/>
                <a:gd name="T75" fmla="*/ 610 h 825"/>
                <a:gd name="T76" fmla="*/ 390 w 828"/>
                <a:gd name="T77" fmla="*/ 663 h 825"/>
                <a:gd name="T78" fmla="*/ 390 w 828"/>
                <a:gd name="T79" fmla="*/ 715 h 825"/>
                <a:gd name="T80" fmla="*/ 357 w 828"/>
                <a:gd name="T81" fmla="*/ 767 h 825"/>
                <a:gd name="T82" fmla="*/ 414 w 828"/>
                <a:gd name="T83" fmla="*/ 825 h 825"/>
                <a:gd name="T84" fmla="*/ 472 w 828"/>
                <a:gd name="T85" fmla="*/ 767 h 825"/>
                <a:gd name="T86" fmla="*/ 438 w 828"/>
                <a:gd name="T87" fmla="*/ 715 h 825"/>
                <a:gd name="T88" fmla="*/ 438 w 828"/>
                <a:gd name="T89" fmla="*/ 663 h 825"/>
                <a:gd name="T90" fmla="*/ 572 w 828"/>
                <a:gd name="T91" fmla="*/ 607 h 825"/>
                <a:gd name="T92" fmla="*/ 612 w 828"/>
                <a:gd name="T93" fmla="*/ 647 h 825"/>
                <a:gd name="T94" fmla="*/ 625 w 828"/>
                <a:gd name="T95" fmla="*/ 708 h 825"/>
                <a:gd name="T96" fmla="*/ 706 w 828"/>
                <a:gd name="T97" fmla="*/ 708 h 825"/>
                <a:gd name="T98" fmla="*/ 706 w 828"/>
                <a:gd name="T99" fmla="*/ 627 h 825"/>
                <a:gd name="T100" fmla="*/ 646 w 828"/>
                <a:gd name="T101" fmla="*/ 614 h 825"/>
                <a:gd name="T102" fmla="*/ 606 w 828"/>
                <a:gd name="T103" fmla="*/ 574 h 825"/>
                <a:gd name="T104" fmla="*/ 662 w 828"/>
                <a:gd name="T105" fmla="*/ 438 h 825"/>
                <a:gd name="T106" fmla="*/ 718 w 828"/>
                <a:gd name="T107" fmla="*/ 438 h 825"/>
                <a:gd name="T108" fmla="*/ 770 w 828"/>
                <a:gd name="T109" fmla="*/ 472 h 825"/>
                <a:gd name="T110" fmla="*/ 828 w 828"/>
                <a:gd name="T111" fmla="*/ 414 h 825"/>
                <a:gd name="T112" fmla="*/ 770 w 828"/>
                <a:gd name="T113" fmla="*/ 357 h 825"/>
                <a:gd name="T114" fmla="*/ 414 w 828"/>
                <a:gd name="T115" fmla="*/ 616 h 825"/>
                <a:gd name="T116" fmla="*/ 212 w 828"/>
                <a:gd name="T117" fmla="*/ 414 h 825"/>
                <a:gd name="T118" fmla="*/ 414 w 828"/>
                <a:gd name="T119" fmla="*/ 213 h 825"/>
                <a:gd name="T120" fmla="*/ 615 w 828"/>
                <a:gd name="T121" fmla="*/ 414 h 825"/>
                <a:gd name="T122" fmla="*/ 414 w 828"/>
                <a:gd name="T123" fmla="*/ 616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8" h="825">
                  <a:moveTo>
                    <a:pt x="770" y="357"/>
                  </a:moveTo>
                  <a:cubicBezTo>
                    <a:pt x="747" y="357"/>
                    <a:pt x="727" y="370"/>
                    <a:pt x="718" y="390"/>
                  </a:cubicBezTo>
                  <a:cubicBezTo>
                    <a:pt x="662" y="390"/>
                    <a:pt x="662" y="390"/>
                    <a:pt x="662" y="390"/>
                  </a:cubicBezTo>
                  <a:cubicBezTo>
                    <a:pt x="657" y="339"/>
                    <a:pt x="637" y="293"/>
                    <a:pt x="606" y="255"/>
                  </a:cubicBezTo>
                  <a:cubicBezTo>
                    <a:pt x="646" y="215"/>
                    <a:pt x="646" y="215"/>
                    <a:pt x="646" y="215"/>
                  </a:cubicBezTo>
                  <a:cubicBezTo>
                    <a:pt x="666" y="223"/>
                    <a:pt x="690" y="219"/>
                    <a:pt x="706" y="202"/>
                  </a:cubicBezTo>
                  <a:cubicBezTo>
                    <a:pt x="729" y="180"/>
                    <a:pt x="729" y="143"/>
                    <a:pt x="706" y="121"/>
                  </a:cubicBezTo>
                  <a:cubicBezTo>
                    <a:pt x="684" y="98"/>
                    <a:pt x="647" y="98"/>
                    <a:pt x="625" y="121"/>
                  </a:cubicBezTo>
                  <a:cubicBezTo>
                    <a:pt x="609" y="137"/>
                    <a:pt x="604" y="161"/>
                    <a:pt x="612" y="181"/>
                  </a:cubicBezTo>
                  <a:cubicBezTo>
                    <a:pt x="572" y="221"/>
                    <a:pt x="572" y="221"/>
                    <a:pt x="572" y="221"/>
                  </a:cubicBezTo>
                  <a:cubicBezTo>
                    <a:pt x="535" y="191"/>
                    <a:pt x="488" y="171"/>
                    <a:pt x="438" y="166"/>
                  </a:cubicBezTo>
                  <a:cubicBezTo>
                    <a:pt x="438" y="110"/>
                    <a:pt x="438" y="110"/>
                    <a:pt x="438" y="110"/>
                  </a:cubicBezTo>
                  <a:cubicBezTo>
                    <a:pt x="457" y="101"/>
                    <a:pt x="471" y="81"/>
                    <a:pt x="471" y="58"/>
                  </a:cubicBezTo>
                  <a:cubicBezTo>
                    <a:pt x="471" y="26"/>
                    <a:pt x="445" y="0"/>
                    <a:pt x="414" y="0"/>
                  </a:cubicBezTo>
                  <a:cubicBezTo>
                    <a:pt x="382" y="0"/>
                    <a:pt x="356" y="26"/>
                    <a:pt x="356" y="58"/>
                  </a:cubicBezTo>
                  <a:cubicBezTo>
                    <a:pt x="356" y="81"/>
                    <a:pt x="370" y="101"/>
                    <a:pt x="390" y="110"/>
                  </a:cubicBezTo>
                  <a:cubicBezTo>
                    <a:pt x="390" y="166"/>
                    <a:pt x="390" y="166"/>
                    <a:pt x="390" y="166"/>
                  </a:cubicBezTo>
                  <a:cubicBezTo>
                    <a:pt x="340" y="170"/>
                    <a:pt x="295" y="190"/>
                    <a:pt x="258" y="219"/>
                  </a:cubicBezTo>
                  <a:cubicBezTo>
                    <a:pt x="221" y="182"/>
                    <a:pt x="221" y="182"/>
                    <a:pt x="221" y="182"/>
                  </a:cubicBezTo>
                  <a:cubicBezTo>
                    <a:pt x="229" y="162"/>
                    <a:pt x="225" y="137"/>
                    <a:pt x="208" y="121"/>
                  </a:cubicBezTo>
                  <a:cubicBezTo>
                    <a:pt x="186" y="98"/>
                    <a:pt x="149" y="98"/>
                    <a:pt x="127" y="121"/>
                  </a:cubicBezTo>
                  <a:cubicBezTo>
                    <a:pt x="105" y="143"/>
                    <a:pt x="105" y="180"/>
                    <a:pt x="127" y="202"/>
                  </a:cubicBezTo>
                  <a:cubicBezTo>
                    <a:pt x="143" y="218"/>
                    <a:pt x="166" y="223"/>
                    <a:pt x="187" y="216"/>
                  </a:cubicBezTo>
                  <a:cubicBezTo>
                    <a:pt x="223" y="253"/>
                    <a:pt x="223" y="253"/>
                    <a:pt x="223" y="253"/>
                  </a:cubicBezTo>
                  <a:cubicBezTo>
                    <a:pt x="191" y="291"/>
                    <a:pt x="170" y="338"/>
                    <a:pt x="165" y="391"/>
                  </a:cubicBezTo>
                  <a:cubicBezTo>
                    <a:pt x="110" y="391"/>
                    <a:pt x="110" y="391"/>
                    <a:pt x="110" y="391"/>
                  </a:cubicBezTo>
                  <a:cubicBezTo>
                    <a:pt x="101" y="371"/>
                    <a:pt x="81" y="357"/>
                    <a:pt x="58" y="357"/>
                  </a:cubicBezTo>
                  <a:cubicBezTo>
                    <a:pt x="26" y="357"/>
                    <a:pt x="0" y="383"/>
                    <a:pt x="0" y="415"/>
                  </a:cubicBezTo>
                  <a:cubicBezTo>
                    <a:pt x="0" y="446"/>
                    <a:pt x="26" y="472"/>
                    <a:pt x="58" y="472"/>
                  </a:cubicBezTo>
                  <a:cubicBezTo>
                    <a:pt x="81" y="472"/>
                    <a:pt x="101" y="458"/>
                    <a:pt x="110" y="439"/>
                  </a:cubicBezTo>
                  <a:cubicBezTo>
                    <a:pt x="165" y="439"/>
                    <a:pt x="165" y="439"/>
                    <a:pt x="165" y="439"/>
                  </a:cubicBezTo>
                  <a:cubicBezTo>
                    <a:pt x="170" y="491"/>
                    <a:pt x="192" y="539"/>
                    <a:pt x="224" y="577"/>
                  </a:cubicBezTo>
                  <a:cubicBezTo>
                    <a:pt x="188" y="614"/>
                    <a:pt x="188" y="614"/>
                    <a:pt x="188" y="614"/>
                  </a:cubicBezTo>
                  <a:cubicBezTo>
                    <a:pt x="167" y="606"/>
                    <a:pt x="143" y="610"/>
                    <a:pt x="127" y="627"/>
                  </a:cubicBezTo>
                  <a:cubicBezTo>
                    <a:pt x="105" y="649"/>
                    <a:pt x="105" y="686"/>
                    <a:pt x="127" y="708"/>
                  </a:cubicBezTo>
                  <a:cubicBezTo>
                    <a:pt x="149" y="731"/>
                    <a:pt x="186" y="731"/>
                    <a:pt x="208" y="708"/>
                  </a:cubicBezTo>
                  <a:cubicBezTo>
                    <a:pt x="225" y="692"/>
                    <a:pt x="229" y="668"/>
                    <a:pt x="222" y="647"/>
                  </a:cubicBezTo>
                  <a:cubicBezTo>
                    <a:pt x="259" y="610"/>
                    <a:pt x="259" y="610"/>
                    <a:pt x="259" y="610"/>
                  </a:cubicBezTo>
                  <a:cubicBezTo>
                    <a:pt x="296" y="639"/>
                    <a:pt x="341" y="658"/>
                    <a:pt x="390" y="663"/>
                  </a:cubicBezTo>
                  <a:cubicBezTo>
                    <a:pt x="390" y="715"/>
                    <a:pt x="390" y="715"/>
                    <a:pt x="390" y="715"/>
                  </a:cubicBezTo>
                  <a:cubicBezTo>
                    <a:pt x="371" y="724"/>
                    <a:pt x="357" y="744"/>
                    <a:pt x="357" y="767"/>
                  </a:cubicBezTo>
                  <a:cubicBezTo>
                    <a:pt x="357" y="799"/>
                    <a:pt x="383" y="825"/>
                    <a:pt x="414" y="825"/>
                  </a:cubicBezTo>
                  <a:cubicBezTo>
                    <a:pt x="446" y="825"/>
                    <a:pt x="472" y="799"/>
                    <a:pt x="472" y="767"/>
                  </a:cubicBezTo>
                  <a:cubicBezTo>
                    <a:pt x="472" y="744"/>
                    <a:pt x="458" y="724"/>
                    <a:pt x="438" y="715"/>
                  </a:cubicBezTo>
                  <a:cubicBezTo>
                    <a:pt x="438" y="663"/>
                    <a:pt x="438" y="663"/>
                    <a:pt x="438" y="663"/>
                  </a:cubicBezTo>
                  <a:cubicBezTo>
                    <a:pt x="489" y="658"/>
                    <a:pt x="534" y="638"/>
                    <a:pt x="572" y="607"/>
                  </a:cubicBezTo>
                  <a:cubicBezTo>
                    <a:pt x="612" y="647"/>
                    <a:pt x="612" y="647"/>
                    <a:pt x="612" y="647"/>
                  </a:cubicBezTo>
                  <a:cubicBezTo>
                    <a:pt x="604" y="668"/>
                    <a:pt x="609" y="692"/>
                    <a:pt x="625" y="708"/>
                  </a:cubicBezTo>
                  <a:cubicBezTo>
                    <a:pt x="647" y="731"/>
                    <a:pt x="684" y="731"/>
                    <a:pt x="706" y="708"/>
                  </a:cubicBezTo>
                  <a:cubicBezTo>
                    <a:pt x="729" y="686"/>
                    <a:pt x="729" y="649"/>
                    <a:pt x="706" y="627"/>
                  </a:cubicBezTo>
                  <a:cubicBezTo>
                    <a:pt x="690" y="610"/>
                    <a:pt x="666" y="606"/>
                    <a:pt x="646" y="614"/>
                  </a:cubicBezTo>
                  <a:cubicBezTo>
                    <a:pt x="606" y="574"/>
                    <a:pt x="606" y="574"/>
                    <a:pt x="606" y="574"/>
                  </a:cubicBezTo>
                  <a:cubicBezTo>
                    <a:pt x="637" y="536"/>
                    <a:pt x="657" y="489"/>
                    <a:pt x="662" y="438"/>
                  </a:cubicBezTo>
                  <a:cubicBezTo>
                    <a:pt x="718" y="438"/>
                    <a:pt x="718" y="438"/>
                    <a:pt x="718" y="438"/>
                  </a:cubicBezTo>
                  <a:cubicBezTo>
                    <a:pt x="727" y="458"/>
                    <a:pt x="747" y="472"/>
                    <a:pt x="770" y="472"/>
                  </a:cubicBezTo>
                  <a:cubicBezTo>
                    <a:pt x="802" y="472"/>
                    <a:pt x="828" y="446"/>
                    <a:pt x="828" y="414"/>
                  </a:cubicBezTo>
                  <a:cubicBezTo>
                    <a:pt x="828" y="382"/>
                    <a:pt x="802" y="357"/>
                    <a:pt x="770" y="357"/>
                  </a:cubicBezTo>
                  <a:close/>
                  <a:moveTo>
                    <a:pt x="414" y="616"/>
                  </a:moveTo>
                  <a:cubicBezTo>
                    <a:pt x="302" y="616"/>
                    <a:pt x="212" y="525"/>
                    <a:pt x="212" y="414"/>
                  </a:cubicBezTo>
                  <a:cubicBezTo>
                    <a:pt x="212" y="303"/>
                    <a:pt x="302" y="213"/>
                    <a:pt x="414" y="213"/>
                  </a:cubicBezTo>
                  <a:cubicBezTo>
                    <a:pt x="525" y="213"/>
                    <a:pt x="615" y="303"/>
                    <a:pt x="615" y="414"/>
                  </a:cubicBezTo>
                  <a:cubicBezTo>
                    <a:pt x="615" y="525"/>
                    <a:pt x="525" y="616"/>
                    <a:pt x="414" y="616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254000" prstMaterial="softEdge">
              <a:contourClr>
                <a:schemeClr val="tx1"/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GB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" name="Freeform 9">
              <a:extLst>
                <a:ext uri="{FF2B5EF4-FFF2-40B4-BE49-F238E27FC236}">
                  <a16:creationId xmlns="" xmlns:a16="http://schemas.microsoft.com/office/drawing/2014/main" id="{4C9B3165-C7C4-4697-ACCC-8C9AB8489B56}"/>
                </a:ext>
              </a:extLst>
            </p:cNvPr>
            <p:cNvSpPr>
              <a:spLocks noEditPoints="1"/>
            </p:cNvSpPr>
            <p:nvPr/>
          </p:nvSpPr>
          <p:spPr bwMode="auto">
            <a:xfrm rot="1800000">
              <a:off x="7060566" y="2242351"/>
              <a:ext cx="285062" cy="284058"/>
            </a:xfrm>
            <a:custGeom>
              <a:avLst/>
              <a:gdLst>
                <a:gd name="T0" fmla="*/ 770 w 828"/>
                <a:gd name="T1" fmla="*/ 357 h 825"/>
                <a:gd name="T2" fmla="*/ 718 w 828"/>
                <a:gd name="T3" fmla="*/ 390 h 825"/>
                <a:gd name="T4" fmla="*/ 662 w 828"/>
                <a:gd name="T5" fmla="*/ 390 h 825"/>
                <a:gd name="T6" fmla="*/ 606 w 828"/>
                <a:gd name="T7" fmla="*/ 255 h 825"/>
                <a:gd name="T8" fmla="*/ 646 w 828"/>
                <a:gd name="T9" fmla="*/ 215 h 825"/>
                <a:gd name="T10" fmla="*/ 706 w 828"/>
                <a:gd name="T11" fmla="*/ 202 h 825"/>
                <a:gd name="T12" fmla="*/ 706 w 828"/>
                <a:gd name="T13" fmla="*/ 121 h 825"/>
                <a:gd name="T14" fmla="*/ 625 w 828"/>
                <a:gd name="T15" fmla="*/ 121 h 825"/>
                <a:gd name="T16" fmla="*/ 612 w 828"/>
                <a:gd name="T17" fmla="*/ 181 h 825"/>
                <a:gd name="T18" fmla="*/ 572 w 828"/>
                <a:gd name="T19" fmla="*/ 221 h 825"/>
                <a:gd name="T20" fmla="*/ 438 w 828"/>
                <a:gd name="T21" fmla="*/ 166 h 825"/>
                <a:gd name="T22" fmla="*/ 438 w 828"/>
                <a:gd name="T23" fmla="*/ 110 h 825"/>
                <a:gd name="T24" fmla="*/ 471 w 828"/>
                <a:gd name="T25" fmla="*/ 58 h 825"/>
                <a:gd name="T26" fmla="*/ 414 w 828"/>
                <a:gd name="T27" fmla="*/ 0 h 825"/>
                <a:gd name="T28" fmla="*/ 356 w 828"/>
                <a:gd name="T29" fmla="*/ 58 h 825"/>
                <a:gd name="T30" fmla="*/ 390 w 828"/>
                <a:gd name="T31" fmla="*/ 110 h 825"/>
                <a:gd name="T32" fmla="*/ 390 w 828"/>
                <a:gd name="T33" fmla="*/ 166 h 825"/>
                <a:gd name="T34" fmla="*/ 258 w 828"/>
                <a:gd name="T35" fmla="*/ 219 h 825"/>
                <a:gd name="T36" fmla="*/ 221 w 828"/>
                <a:gd name="T37" fmla="*/ 182 h 825"/>
                <a:gd name="T38" fmla="*/ 208 w 828"/>
                <a:gd name="T39" fmla="*/ 121 h 825"/>
                <a:gd name="T40" fmla="*/ 127 w 828"/>
                <a:gd name="T41" fmla="*/ 121 h 825"/>
                <a:gd name="T42" fmla="*/ 127 w 828"/>
                <a:gd name="T43" fmla="*/ 202 h 825"/>
                <a:gd name="T44" fmla="*/ 187 w 828"/>
                <a:gd name="T45" fmla="*/ 216 h 825"/>
                <a:gd name="T46" fmla="*/ 223 w 828"/>
                <a:gd name="T47" fmla="*/ 253 h 825"/>
                <a:gd name="T48" fmla="*/ 165 w 828"/>
                <a:gd name="T49" fmla="*/ 391 h 825"/>
                <a:gd name="T50" fmla="*/ 110 w 828"/>
                <a:gd name="T51" fmla="*/ 391 h 825"/>
                <a:gd name="T52" fmla="*/ 58 w 828"/>
                <a:gd name="T53" fmla="*/ 357 h 825"/>
                <a:gd name="T54" fmla="*/ 0 w 828"/>
                <a:gd name="T55" fmla="*/ 415 h 825"/>
                <a:gd name="T56" fmla="*/ 58 w 828"/>
                <a:gd name="T57" fmla="*/ 472 h 825"/>
                <a:gd name="T58" fmla="*/ 110 w 828"/>
                <a:gd name="T59" fmla="*/ 439 h 825"/>
                <a:gd name="T60" fmla="*/ 165 w 828"/>
                <a:gd name="T61" fmla="*/ 439 h 825"/>
                <a:gd name="T62" fmla="*/ 224 w 828"/>
                <a:gd name="T63" fmla="*/ 577 h 825"/>
                <a:gd name="T64" fmla="*/ 188 w 828"/>
                <a:gd name="T65" fmla="*/ 614 h 825"/>
                <a:gd name="T66" fmla="*/ 127 w 828"/>
                <a:gd name="T67" fmla="*/ 627 h 825"/>
                <a:gd name="T68" fmla="*/ 127 w 828"/>
                <a:gd name="T69" fmla="*/ 708 h 825"/>
                <a:gd name="T70" fmla="*/ 208 w 828"/>
                <a:gd name="T71" fmla="*/ 708 h 825"/>
                <a:gd name="T72" fmla="*/ 222 w 828"/>
                <a:gd name="T73" fmla="*/ 647 h 825"/>
                <a:gd name="T74" fmla="*/ 259 w 828"/>
                <a:gd name="T75" fmla="*/ 610 h 825"/>
                <a:gd name="T76" fmla="*/ 390 w 828"/>
                <a:gd name="T77" fmla="*/ 663 h 825"/>
                <a:gd name="T78" fmla="*/ 390 w 828"/>
                <a:gd name="T79" fmla="*/ 715 h 825"/>
                <a:gd name="T80" fmla="*/ 357 w 828"/>
                <a:gd name="T81" fmla="*/ 767 h 825"/>
                <a:gd name="T82" fmla="*/ 414 w 828"/>
                <a:gd name="T83" fmla="*/ 825 h 825"/>
                <a:gd name="T84" fmla="*/ 472 w 828"/>
                <a:gd name="T85" fmla="*/ 767 h 825"/>
                <a:gd name="T86" fmla="*/ 438 w 828"/>
                <a:gd name="T87" fmla="*/ 715 h 825"/>
                <a:gd name="T88" fmla="*/ 438 w 828"/>
                <a:gd name="T89" fmla="*/ 663 h 825"/>
                <a:gd name="T90" fmla="*/ 572 w 828"/>
                <a:gd name="T91" fmla="*/ 607 h 825"/>
                <a:gd name="T92" fmla="*/ 612 w 828"/>
                <a:gd name="T93" fmla="*/ 647 h 825"/>
                <a:gd name="T94" fmla="*/ 625 w 828"/>
                <a:gd name="T95" fmla="*/ 708 h 825"/>
                <a:gd name="T96" fmla="*/ 706 w 828"/>
                <a:gd name="T97" fmla="*/ 708 h 825"/>
                <a:gd name="T98" fmla="*/ 706 w 828"/>
                <a:gd name="T99" fmla="*/ 627 h 825"/>
                <a:gd name="T100" fmla="*/ 646 w 828"/>
                <a:gd name="T101" fmla="*/ 614 h 825"/>
                <a:gd name="T102" fmla="*/ 606 w 828"/>
                <a:gd name="T103" fmla="*/ 574 h 825"/>
                <a:gd name="T104" fmla="*/ 662 w 828"/>
                <a:gd name="T105" fmla="*/ 438 h 825"/>
                <a:gd name="T106" fmla="*/ 718 w 828"/>
                <a:gd name="T107" fmla="*/ 438 h 825"/>
                <a:gd name="T108" fmla="*/ 770 w 828"/>
                <a:gd name="T109" fmla="*/ 472 h 825"/>
                <a:gd name="T110" fmla="*/ 828 w 828"/>
                <a:gd name="T111" fmla="*/ 414 h 825"/>
                <a:gd name="T112" fmla="*/ 770 w 828"/>
                <a:gd name="T113" fmla="*/ 357 h 825"/>
                <a:gd name="T114" fmla="*/ 414 w 828"/>
                <a:gd name="T115" fmla="*/ 616 h 825"/>
                <a:gd name="T116" fmla="*/ 212 w 828"/>
                <a:gd name="T117" fmla="*/ 414 h 825"/>
                <a:gd name="T118" fmla="*/ 414 w 828"/>
                <a:gd name="T119" fmla="*/ 213 h 825"/>
                <a:gd name="T120" fmla="*/ 615 w 828"/>
                <a:gd name="T121" fmla="*/ 414 h 825"/>
                <a:gd name="T122" fmla="*/ 414 w 828"/>
                <a:gd name="T123" fmla="*/ 616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8" h="825">
                  <a:moveTo>
                    <a:pt x="770" y="357"/>
                  </a:moveTo>
                  <a:cubicBezTo>
                    <a:pt x="747" y="357"/>
                    <a:pt x="727" y="370"/>
                    <a:pt x="718" y="390"/>
                  </a:cubicBezTo>
                  <a:cubicBezTo>
                    <a:pt x="662" y="390"/>
                    <a:pt x="662" y="390"/>
                    <a:pt x="662" y="390"/>
                  </a:cubicBezTo>
                  <a:cubicBezTo>
                    <a:pt x="657" y="339"/>
                    <a:pt x="637" y="293"/>
                    <a:pt x="606" y="255"/>
                  </a:cubicBezTo>
                  <a:cubicBezTo>
                    <a:pt x="646" y="215"/>
                    <a:pt x="646" y="215"/>
                    <a:pt x="646" y="215"/>
                  </a:cubicBezTo>
                  <a:cubicBezTo>
                    <a:pt x="666" y="223"/>
                    <a:pt x="690" y="219"/>
                    <a:pt x="706" y="202"/>
                  </a:cubicBezTo>
                  <a:cubicBezTo>
                    <a:pt x="729" y="180"/>
                    <a:pt x="729" y="143"/>
                    <a:pt x="706" y="121"/>
                  </a:cubicBezTo>
                  <a:cubicBezTo>
                    <a:pt x="684" y="98"/>
                    <a:pt x="647" y="98"/>
                    <a:pt x="625" y="121"/>
                  </a:cubicBezTo>
                  <a:cubicBezTo>
                    <a:pt x="609" y="137"/>
                    <a:pt x="604" y="161"/>
                    <a:pt x="612" y="181"/>
                  </a:cubicBezTo>
                  <a:cubicBezTo>
                    <a:pt x="572" y="221"/>
                    <a:pt x="572" y="221"/>
                    <a:pt x="572" y="221"/>
                  </a:cubicBezTo>
                  <a:cubicBezTo>
                    <a:pt x="535" y="191"/>
                    <a:pt x="488" y="171"/>
                    <a:pt x="438" y="166"/>
                  </a:cubicBezTo>
                  <a:cubicBezTo>
                    <a:pt x="438" y="110"/>
                    <a:pt x="438" y="110"/>
                    <a:pt x="438" y="110"/>
                  </a:cubicBezTo>
                  <a:cubicBezTo>
                    <a:pt x="457" y="101"/>
                    <a:pt x="471" y="81"/>
                    <a:pt x="471" y="58"/>
                  </a:cubicBezTo>
                  <a:cubicBezTo>
                    <a:pt x="471" y="26"/>
                    <a:pt x="445" y="0"/>
                    <a:pt x="414" y="0"/>
                  </a:cubicBezTo>
                  <a:cubicBezTo>
                    <a:pt x="382" y="0"/>
                    <a:pt x="356" y="26"/>
                    <a:pt x="356" y="58"/>
                  </a:cubicBezTo>
                  <a:cubicBezTo>
                    <a:pt x="356" y="81"/>
                    <a:pt x="370" y="101"/>
                    <a:pt x="390" y="110"/>
                  </a:cubicBezTo>
                  <a:cubicBezTo>
                    <a:pt x="390" y="166"/>
                    <a:pt x="390" y="166"/>
                    <a:pt x="390" y="166"/>
                  </a:cubicBezTo>
                  <a:cubicBezTo>
                    <a:pt x="340" y="170"/>
                    <a:pt x="295" y="190"/>
                    <a:pt x="258" y="219"/>
                  </a:cubicBezTo>
                  <a:cubicBezTo>
                    <a:pt x="221" y="182"/>
                    <a:pt x="221" y="182"/>
                    <a:pt x="221" y="182"/>
                  </a:cubicBezTo>
                  <a:cubicBezTo>
                    <a:pt x="229" y="162"/>
                    <a:pt x="225" y="137"/>
                    <a:pt x="208" y="121"/>
                  </a:cubicBezTo>
                  <a:cubicBezTo>
                    <a:pt x="186" y="98"/>
                    <a:pt x="149" y="98"/>
                    <a:pt x="127" y="121"/>
                  </a:cubicBezTo>
                  <a:cubicBezTo>
                    <a:pt x="105" y="143"/>
                    <a:pt x="105" y="180"/>
                    <a:pt x="127" y="202"/>
                  </a:cubicBezTo>
                  <a:cubicBezTo>
                    <a:pt x="143" y="218"/>
                    <a:pt x="166" y="223"/>
                    <a:pt x="187" y="216"/>
                  </a:cubicBezTo>
                  <a:cubicBezTo>
                    <a:pt x="223" y="253"/>
                    <a:pt x="223" y="253"/>
                    <a:pt x="223" y="253"/>
                  </a:cubicBezTo>
                  <a:cubicBezTo>
                    <a:pt x="191" y="291"/>
                    <a:pt x="170" y="338"/>
                    <a:pt x="165" y="391"/>
                  </a:cubicBezTo>
                  <a:cubicBezTo>
                    <a:pt x="110" y="391"/>
                    <a:pt x="110" y="391"/>
                    <a:pt x="110" y="391"/>
                  </a:cubicBezTo>
                  <a:cubicBezTo>
                    <a:pt x="101" y="371"/>
                    <a:pt x="81" y="357"/>
                    <a:pt x="58" y="357"/>
                  </a:cubicBezTo>
                  <a:cubicBezTo>
                    <a:pt x="26" y="357"/>
                    <a:pt x="0" y="383"/>
                    <a:pt x="0" y="415"/>
                  </a:cubicBezTo>
                  <a:cubicBezTo>
                    <a:pt x="0" y="446"/>
                    <a:pt x="26" y="472"/>
                    <a:pt x="58" y="472"/>
                  </a:cubicBezTo>
                  <a:cubicBezTo>
                    <a:pt x="81" y="472"/>
                    <a:pt x="101" y="458"/>
                    <a:pt x="110" y="439"/>
                  </a:cubicBezTo>
                  <a:cubicBezTo>
                    <a:pt x="165" y="439"/>
                    <a:pt x="165" y="439"/>
                    <a:pt x="165" y="439"/>
                  </a:cubicBezTo>
                  <a:cubicBezTo>
                    <a:pt x="170" y="491"/>
                    <a:pt x="192" y="539"/>
                    <a:pt x="224" y="577"/>
                  </a:cubicBezTo>
                  <a:cubicBezTo>
                    <a:pt x="188" y="614"/>
                    <a:pt x="188" y="614"/>
                    <a:pt x="188" y="614"/>
                  </a:cubicBezTo>
                  <a:cubicBezTo>
                    <a:pt x="167" y="606"/>
                    <a:pt x="143" y="610"/>
                    <a:pt x="127" y="627"/>
                  </a:cubicBezTo>
                  <a:cubicBezTo>
                    <a:pt x="105" y="649"/>
                    <a:pt x="105" y="686"/>
                    <a:pt x="127" y="708"/>
                  </a:cubicBezTo>
                  <a:cubicBezTo>
                    <a:pt x="149" y="731"/>
                    <a:pt x="186" y="731"/>
                    <a:pt x="208" y="708"/>
                  </a:cubicBezTo>
                  <a:cubicBezTo>
                    <a:pt x="225" y="692"/>
                    <a:pt x="229" y="668"/>
                    <a:pt x="222" y="647"/>
                  </a:cubicBezTo>
                  <a:cubicBezTo>
                    <a:pt x="259" y="610"/>
                    <a:pt x="259" y="610"/>
                    <a:pt x="259" y="610"/>
                  </a:cubicBezTo>
                  <a:cubicBezTo>
                    <a:pt x="296" y="639"/>
                    <a:pt x="341" y="658"/>
                    <a:pt x="390" y="663"/>
                  </a:cubicBezTo>
                  <a:cubicBezTo>
                    <a:pt x="390" y="715"/>
                    <a:pt x="390" y="715"/>
                    <a:pt x="390" y="715"/>
                  </a:cubicBezTo>
                  <a:cubicBezTo>
                    <a:pt x="371" y="724"/>
                    <a:pt x="357" y="744"/>
                    <a:pt x="357" y="767"/>
                  </a:cubicBezTo>
                  <a:cubicBezTo>
                    <a:pt x="357" y="799"/>
                    <a:pt x="383" y="825"/>
                    <a:pt x="414" y="825"/>
                  </a:cubicBezTo>
                  <a:cubicBezTo>
                    <a:pt x="446" y="825"/>
                    <a:pt x="472" y="799"/>
                    <a:pt x="472" y="767"/>
                  </a:cubicBezTo>
                  <a:cubicBezTo>
                    <a:pt x="472" y="744"/>
                    <a:pt x="458" y="724"/>
                    <a:pt x="438" y="715"/>
                  </a:cubicBezTo>
                  <a:cubicBezTo>
                    <a:pt x="438" y="663"/>
                    <a:pt x="438" y="663"/>
                    <a:pt x="438" y="663"/>
                  </a:cubicBezTo>
                  <a:cubicBezTo>
                    <a:pt x="489" y="658"/>
                    <a:pt x="534" y="638"/>
                    <a:pt x="572" y="607"/>
                  </a:cubicBezTo>
                  <a:cubicBezTo>
                    <a:pt x="612" y="647"/>
                    <a:pt x="612" y="647"/>
                    <a:pt x="612" y="647"/>
                  </a:cubicBezTo>
                  <a:cubicBezTo>
                    <a:pt x="604" y="668"/>
                    <a:pt x="609" y="692"/>
                    <a:pt x="625" y="708"/>
                  </a:cubicBezTo>
                  <a:cubicBezTo>
                    <a:pt x="647" y="731"/>
                    <a:pt x="684" y="731"/>
                    <a:pt x="706" y="708"/>
                  </a:cubicBezTo>
                  <a:cubicBezTo>
                    <a:pt x="729" y="686"/>
                    <a:pt x="729" y="649"/>
                    <a:pt x="706" y="627"/>
                  </a:cubicBezTo>
                  <a:cubicBezTo>
                    <a:pt x="690" y="610"/>
                    <a:pt x="666" y="606"/>
                    <a:pt x="646" y="614"/>
                  </a:cubicBezTo>
                  <a:cubicBezTo>
                    <a:pt x="606" y="574"/>
                    <a:pt x="606" y="574"/>
                    <a:pt x="606" y="574"/>
                  </a:cubicBezTo>
                  <a:cubicBezTo>
                    <a:pt x="637" y="536"/>
                    <a:pt x="657" y="489"/>
                    <a:pt x="662" y="438"/>
                  </a:cubicBezTo>
                  <a:cubicBezTo>
                    <a:pt x="718" y="438"/>
                    <a:pt x="718" y="438"/>
                    <a:pt x="718" y="438"/>
                  </a:cubicBezTo>
                  <a:cubicBezTo>
                    <a:pt x="727" y="458"/>
                    <a:pt x="747" y="472"/>
                    <a:pt x="770" y="472"/>
                  </a:cubicBezTo>
                  <a:cubicBezTo>
                    <a:pt x="802" y="472"/>
                    <a:pt x="828" y="446"/>
                    <a:pt x="828" y="414"/>
                  </a:cubicBezTo>
                  <a:cubicBezTo>
                    <a:pt x="828" y="382"/>
                    <a:pt x="802" y="357"/>
                    <a:pt x="770" y="357"/>
                  </a:cubicBezTo>
                  <a:close/>
                  <a:moveTo>
                    <a:pt x="414" y="616"/>
                  </a:moveTo>
                  <a:cubicBezTo>
                    <a:pt x="302" y="616"/>
                    <a:pt x="212" y="525"/>
                    <a:pt x="212" y="414"/>
                  </a:cubicBezTo>
                  <a:cubicBezTo>
                    <a:pt x="212" y="303"/>
                    <a:pt x="302" y="213"/>
                    <a:pt x="414" y="213"/>
                  </a:cubicBezTo>
                  <a:cubicBezTo>
                    <a:pt x="525" y="213"/>
                    <a:pt x="615" y="303"/>
                    <a:pt x="615" y="414"/>
                  </a:cubicBezTo>
                  <a:cubicBezTo>
                    <a:pt x="615" y="525"/>
                    <a:pt x="525" y="616"/>
                    <a:pt x="414" y="616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254000" prstMaterial="softEdge">
              <a:contourClr>
                <a:schemeClr val="tx1"/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GB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2" name="Freeform 9">
              <a:extLst>
                <a:ext uri="{FF2B5EF4-FFF2-40B4-BE49-F238E27FC236}">
                  <a16:creationId xmlns="" xmlns:a16="http://schemas.microsoft.com/office/drawing/2014/main" id="{73EC4AF6-4E8C-4727-8B6D-4DA7EC2EC5BA}"/>
                </a:ext>
              </a:extLst>
            </p:cNvPr>
            <p:cNvSpPr>
              <a:spLocks noEditPoints="1"/>
            </p:cNvSpPr>
            <p:nvPr/>
          </p:nvSpPr>
          <p:spPr bwMode="auto">
            <a:xfrm rot="1800000">
              <a:off x="7348070" y="2345824"/>
              <a:ext cx="310831" cy="309736"/>
            </a:xfrm>
            <a:custGeom>
              <a:avLst/>
              <a:gdLst>
                <a:gd name="T0" fmla="*/ 770 w 828"/>
                <a:gd name="T1" fmla="*/ 357 h 825"/>
                <a:gd name="T2" fmla="*/ 718 w 828"/>
                <a:gd name="T3" fmla="*/ 390 h 825"/>
                <a:gd name="T4" fmla="*/ 662 w 828"/>
                <a:gd name="T5" fmla="*/ 390 h 825"/>
                <a:gd name="T6" fmla="*/ 606 w 828"/>
                <a:gd name="T7" fmla="*/ 255 h 825"/>
                <a:gd name="T8" fmla="*/ 646 w 828"/>
                <a:gd name="T9" fmla="*/ 215 h 825"/>
                <a:gd name="T10" fmla="*/ 706 w 828"/>
                <a:gd name="T11" fmla="*/ 202 h 825"/>
                <a:gd name="T12" fmla="*/ 706 w 828"/>
                <a:gd name="T13" fmla="*/ 121 h 825"/>
                <a:gd name="T14" fmla="*/ 625 w 828"/>
                <a:gd name="T15" fmla="*/ 121 h 825"/>
                <a:gd name="T16" fmla="*/ 612 w 828"/>
                <a:gd name="T17" fmla="*/ 181 h 825"/>
                <a:gd name="T18" fmla="*/ 572 w 828"/>
                <a:gd name="T19" fmla="*/ 221 h 825"/>
                <a:gd name="T20" fmla="*/ 438 w 828"/>
                <a:gd name="T21" fmla="*/ 166 h 825"/>
                <a:gd name="T22" fmla="*/ 438 w 828"/>
                <a:gd name="T23" fmla="*/ 110 h 825"/>
                <a:gd name="T24" fmla="*/ 471 w 828"/>
                <a:gd name="T25" fmla="*/ 58 h 825"/>
                <a:gd name="T26" fmla="*/ 414 w 828"/>
                <a:gd name="T27" fmla="*/ 0 h 825"/>
                <a:gd name="T28" fmla="*/ 356 w 828"/>
                <a:gd name="T29" fmla="*/ 58 h 825"/>
                <a:gd name="T30" fmla="*/ 390 w 828"/>
                <a:gd name="T31" fmla="*/ 110 h 825"/>
                <a:gd name="T32" fmla="*/ 390 w 828"/>
                <a:gd name="T33" fmla="*/ 166 h 825"/>
                <a:gd name="T34" fmla="*/ 258 w 828"/>
                <a:gd name="T35" fmla="*/ 219 h 825"/>
                <a:gd name="T36" fmla="*/ 221 w 828"/>
                <a:gd name="T37" fmla="*/ 182 h 825"/>
                <a:gd name="T38" fmla="*/ 208 w 828"/>
                <a:gd name="T39" fmla="*/ 121 h 825"/>
                <a:gd name="T40" fmla="*/ 127 w 828"/>
                <a:gd name="T41" fmla="*/ 121 h 825"/>
                <a:gd name="T42" fmla="*/ 127 w 828"/>
                <a:gd name="T43" fmla="*/ 202 h 825"/>
                <a:gd name="T44" fmla="*/ 187 w 828"/>
                <a:gd name="T45" fmla="*/ 216 h 825"/>
                <a:gd name="T46" fmla="*/ 223 w 828"/>
                <a:gd name="T47" fmla="*/ 253 h 825"/>
                <a:gd name="T48" fmla="*/ 165 w 828"/>
                <a:gd name="T49" fmla="*/ 391 h 825"/>
                <a:gd name="T50" fmla="*/ 110 w 828"/>
                <a:gd name="T51" fmla="*/ 391 h 825"/>
                <a:gd name="T52" fmla="*/ 58 w 828"/>
                <a:gd name="T53" fmla="*/ 357 h 825"/>
                <a:gd name="T54" fmla="*/ 0 w 828"/>
                <a:gd name="T55" fmla="*/ 415 h 825"/>
                <a:gd name="T56" fmla="*/ 58 w 828"/>
                <a:gd name="T57" fmla="*/ 472 h 825"/>
                <a:gd name="T58" fmla="*/ 110 w 828"/>
                <a:gd name="T59" fmla="*/ 439 h 825"/>
                <a:gd name="T60" fmla="*/ 165 w 828"/>
                <a:gd name="T61" fmla="*/ 439 h 825"/>
                <a:gd name="T62" fmla="*/ 224 w 828"/>
                <a:gd name="T63" fmla="*/ 577 h 825"/>
                <a:gd name="T64" fmla="*/ 188 w 828"/>
                <a:gd name="T65" fmla="*/ 614 h 825"/>
                <a:gd name="T66" fmla="*/ 127 w 828"/>
                <a:gd name="T67" fmla="*/ 627 h 825"/>
                <a:gd name="T68" fmla="*/ 127 w 828"/>
                <a:gd name="T69" fmla="*/ 708 h 825"/>
                <a:gd name="T70" fmla="*/ 208 w 828"/>
                <a:gd name="T71" fmla="*/ 708 h 825"/>
                <a:gd name="T72" fmla="*/ 222 w 828"/>
                <a:gd name="T73" fmla="*/ 647 h 825"/>
                <a:gd name="T74" fmla="*/ 259 w 828"/>
                <a:gd name="T75" fmla="*/ 610 h 825"/>
                <a:gd name="T76" fmla="*/ 390 w 828"/>
                <a:gd name="T77" fmla="*/ 663 h 825"/>
                <a:gd name="T78" fmla="*/ 390 w 828"/>
                <a:gd name="T79" fmla="*/ 715 h 825"/>
                <a:gd name="T80" fmla="*/ 357 w 828"/>
                <a:gd name="T81" fmla="*/ 767 h 825"/>
                <a:gd name="T82" fmla="*/ 414 w 828"/>
                <a:gd name="T83" fmla="*/ 825 h 825"/>
                <a:gd name="T84" fmla="*/ 472 w 828"/>
                <a:gd name="T85" fmla="*/ 767 h 825"/>
                <a:gd name="T86" fmla="*/ 438 w 828"/>
                <a:gd name="T87" fmla="*/ 715 h 825"/>
                <a:gd name="T88" fmla="*/ 438 w 828"/>
                <a:gd name="T89" fmla="*/ 663 h 825"/>
                <a:gd name="T90" fmla="*/ 572 w 828"/>
                <a:gd name="T91" fmla="*/ 607 h 825"/>
                <a:gd name="T92" fmla="*/ 612 w 828"/>
                <a:gd name="T93" fmla="*/ 647 h 825"/>
                <a:gd name="T94" fmla="*/ 625 w 828"/>
                <a:gd name="T95" fmla="*/ 708 h 825"/>
                <a:gd name="T96" fmla="*/ 706 w 828"/>
                <a:gd name="T97" fmla="*/ 708 h 825"/>
                <a:gd name="T98" fmla="*/ 706 w 828"/>
                <a:gd name="T99" fmla="*/ 627 h 825"/>
                <a:gd name="T100" fmla="*/ 646 w 828"/>
                <a:gd name="T101" fmla="*/ 614 h 825"/>
                <a:gd name="T102" fmla="*/ 606 w 828"/>
                <a:gd name="T103" fmla="*/ 574 h 825"/>
                <a:gd name="T104" fmla="*/ 662 w 828"/>
                <a:gd name="T105" fmla="*/ 438 h 825"/>
                <a:gd name="T106" fmla="*/ 718 w 828"/>
                <a:gd name="T107" fmla="*/ 438 h 825"/>
                <a:gd name="T108" fmla="*/ 770 w 828"/>
                <a:gd name="T109" fmla="*/ 472 h 825"/>
                <a:gd name="T110" fmla="*/ 828 w 828"/>
                <a:gd name="T111" fmla="*/ 414 h 825"/>
                <a:gd name="T112" fmla="*/ 770 w 828"/>
                <a:gd name="T113" fmla="*/ 357 h 825"/>
                <a:gd name="T114" fmla="*/ 414 w 828"/>
                <a:gd name="T115" fmla="*/ 616 h 825"/>
                <a:gd name="T116" fmla="*/ 212 w 828"/>
                <a:gd name="T117" fmla="*/ 414 h 825"/>
                <a:gd name="T118" fmla="*/ 414 w 828"/>
                <a:gd name="T119" fmla="*/ 213 h 825"/>
                <a:gd name="T120" fmla="*/ 615 w 828"/>
                <a:gd name="T121" fmla="*/ 414 h 825"/>
                <a:gd name="T122" fmla="*/ 414 w 828"/>
                <a:gd name="T123" fmla="*/ 616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8" h="825">
                  <a:moveTo>
                    <a:pt x="770" y="357"/>
                  </a:moveTo>
                  <a:cubicBezTo>
                    <a:pt x="747" y="357"/>
                    <a:pt x="727" y="370"/>
                    <a:pt x="718" y="390"/>
                  </a:cubicBezTo>
                  <a:cubicBezTo>
                    <a:pt x="662" y="390"/>
                    <a:pt x="662" y="390"/>
                    <a:pt x="662" y="390"/>
                  </a:cubicBezTo>
                  <a:cubicBezTo>
                    <a:pt x="657" y="339"/>
                    <a:pt x="637" y="293"/>
                    <a:pt x="606" y="255"/>
                  </a:cubicBezTo>
                  <a:cubicBezTo>
                    <a:pt x="646" y="215"/>
                    <a:pt x="646" y="215"/>
                    <a:pt x="646" y="215"/>
                  </a:cubicBezTo>
                  <a:cubicBezTo>
                    <a:pt x="666" y="223"/>
                    <a:pt x="690" y="219"/>
                    <a:pt x="706" y="202"/>
                  </a:cubicBezTo>
                  <a:cubicBezTo>
                    <a:pt x="729" y="180"/>
                    <a:pt x="729" y="143"/>
                    <a:pt x="706" y="121"/>
                  </a:cubicBezTo>
                  <a:cubicBezTo>
                    <a:pt x="684" y="98"/>
                    <a:pt x="647" y="98"/>
                    <a:pt x="625" y="121"/>
                  </a:cubicBezTo>
                  <a:cubicBezTo>
                    <a:pt x="609" y="137"/>
                    <a:pt x="604" y="161"/>
                    <a:pt x="612" y="181"/>
                  </a:cubicBezTo>
                  <a:cubicBezTo>
                    <a:pt x="572" y="221"/>
                    <a:pt x="572" y="221"/>
                    <a:pt x="572" y="221"/>
                  </a:cubicBezTo>
                  <a:cubicBezTo>
                    <a:pt x="535" y="191"/>
                    <a:pt x="488" y="171"/>
                    <a:pt x="438" y="166"/>
                  </a:cubicBezTo>
                  <a:cubicBezTo>
                    <a:pt x="438" y="110"/>
                    <a:pt x="438" y="110"/>
                    <a:pt x="438" y="110"/>
                  </a:cubicBezTo>
                  <a:cubicBezTo>
                    <a:pt x="457" y="101"/>
                    <a:pt x="471" y="81"/>
                    <a:pt x="471" y="58"/>
                  </a:cubicBezTo>
                  <a:cubicBezTo>
                    <a:pt x="471" y="26"/>
                    <a:pt x="445" y="0"/>
                    <a:pt x="414" y="0"/>
                  </a:cubicBezTo>
                  <a:cubicBezTo>
                    <a:pt x="382" y="0"/>
                    <a:pt x="356" y="26"/>
                    <a:pt x="356" y="58"/>
                  </a:cubicBezTo>
                  <a:cubicBezTo>
                    <a:pt x="356" y="81"/>
                    <a:pt x="370" y="101"/>
                    <a:pt x="390" y="110"/>
                  </a:cubicBezTo>
                  <a:cubicBezTo>
                    <a:pt x="390" y="166"/>
                    <a:pt x="390" y="166"/>
                    <a:pt x="390" y="166"/>
                  </a:cubicBezTo>
                  <a:cubicBezTo>
                    <a:pt x="340" y="170"/>
                    <a:pt x="295" y="190"/>
                    <a:pt x="258" y="219"/>
                  </a:cubicBezTo>
                  <a:cubicBezTo>
                    <a:pt x="221" y="182"/>
                    <a:pt x="221" y="182"/>
                    <a:pt x="221" y="182"/>
                  </a:cubicBezTo>
                  <a:cubicBezTo>
                    <a:pt x="229" y="162"/>
                    <a:pt x="225" y="137"/>
                    <a:pt x="208" y="121"/>
                  </a:cubicBezTo>
                  <a:cubicBezTo>
                    <a:pt x="186" y="98"/>
                    <a:pt x="149" y="98"/>
                    <a:pt x="127" y="121"/>
                  </a:cubicBezTo>
                  <a:cubicBezTo>
                    <a:pt x="105" y="143"/>
                    <a:pt x="105" y="180"/>
                    <a:pt x="127" y="202"/>
                  </a:cubicBezTo>
                  <a:cubicBezTo>
                    <a:pt x="143" y="218"/>
                    <a:pt x="166" y="223"/>
                    <a:pt x="187" y="216"/>
                  </a:cubicBezTo>
                  <a:cubicBezTo>
                    <a:pt x="223" y="253"/>
                    <a:pt x="223" y="253"/>
                    <a:pt x="223" y="253"/>
                  </a:cubicBezTo>
                  <a:cubicBezTo>
                    <a:pt x="191" y="291"/>
                    <a:pt x="170" y="338"/>
                    <a:pt x="165" y="391"/>
                  </a:cubicBezTo>
                  <a:cubicBezTo>
                    <a:pt x="110" y="391"/>
                    <a:pt x="110" y="391"/>
                    <a:pt x="110" y="391"/>
                  </a:cubicBezTo>
                  <a:cubicBezTo>
                    <a:pt x="101" y="371"/>
                    <a:pt x="81" y="357"/>
                    <a:pt x="58" y="357"/>
                  </a:cubicBezTo>
                  <a:cubicBezTo>
                    <a:pt x="26" y="357"/>
                    <a:pt x="0" y="383"/>
                    <a:pt x="0" y="415"/>
                  </a:cubicBezTo>
                  <a:cubicBezTo>
                    <a:pt x="0" y="446"/>
                    <a:pt x="26" y="472"/>
                    <a:pt x="58" y="472"/>
                  </a:cubicBezTo>
                  <a:cubicBezTo>
                    <a:pt x="81" y="472"/>
                    <a:pt x="101" y="458"/>
                    <a:pt x="110" y="439"/>
                  </a:cubicBezTo>
                  <a:cubicBezTo>
                    <a:pt x="165" y="439"/>
                    <a:pt x="165" y="439"/>
                    <a:pt x="165" y="439"/>
                  </a:cubicBezTo>
                  <a:cubicBezTo>
                    <a:pt x="170" y="491"/>
                    <a:pt x="192" y="539"/>
                    <a:pt x="224" y="577"/>
                  </a:cubicBezTo>
                  <a:cubicBezTo>
                    <a:pt x="188" y="614"/>
                    <a:pt x="188" y="614"/>
                    <a:pt x="188" y="614"/>
                  </a:cubicBezTo>
                  <a:cubicBezTo>
                    <a:pt x="167" y="606"/>
                    <a:pt x="143" y="610"/>
                    <a:pt x="127" y="627"/>
                  </a:cubicBezTo>
                  <a:cubicBezTo>
                    <a:pt x="105" y="649"/>
                    <a:pt x="105" y="686"/>
                    <a:pt x="127" y="708"/>
                  </a:cubicBezTo>
                  <a:cubicBezTo>
                    <a:pt x="149" y="731"/>
                    <a:pt x="186" y="731"/>
                    <a:pt x="208" y="708"/>
                  </a:cubicBezTo>
                  <a:cubicBezTo>
                    <a:pt x="225" y="692"/>
                    <a:pt x="229" y="668"/>
                    <a:pt x="222" y="647"/>
                  </a:cubicBezTo>
                  <a:cubicBezTo>
                    <a:pt x="259" y="610"/>
                    <a:pt x="259" y="610"/>
                    <a:pt x="259" y="610"/>
                  </a:cubicBezTo>
                  <a:cubicBezTo>
                    <a:pt x="296" y="639"/>
                    <a:pt x="341" y="658"/>
                    <a:pt x="390" y="663"/>
                  </a:cubicBezTo>
                  <a:cubicBezTo>
                    <a:pt x="390" y="715"/>
                    <a:pt x="390" y="715"/>
                    <a:pt x="390" y="715"/>
                  </a:cubicBezTo>
                  <a:cubicBezTo>
                    <a:pt x="371" y="724"/>
                    <a:pt x="357" y="744"/>
                    <a:pt x="357" y="767"/>
                  </a:cubicBezTo>
                  <a:cubicBezTo>
                    <a:pt x="357" y="799"/>
                    <a:pt x="383" y="825"/>
                    <a:pt x="414" y="825"/>
                  </a:cubicBezTo>
                  <a:cubicBezTo>
                    <a:pt x="446" y="825"/>
                    <a:pt x="472" y="799"/>
                    <a:pt x="472" y="767"/>
                  </a:cubicBezTo>
                  <a:cubicBezTo>
                    <a:pt x="472" y="744"/>
                    <a:pt x="458" y="724"/>
                    <a:pt x="438" y="715"/>
                  </a:cubicBezTo>
                  <a:cubicBezTo>
                    <a:pt x="438" y="663"/>
                    <a:pt x="438" y="663"/>
                    <a:pt x="438" y="663"/>
                  </a:cubicBezTo>
                  <a:cubicBezTo>
                    <a:pt x="489" y="658"/>
                    <a:pt x="534" y="638"/>
                    <a:pt x="572" y="607"/>
                  </a:cubicBezTo>
                  <a:cubicBezTo>
                    <a:pt x="612" y="647"/>
                    <a:pt x="612" y="647"/>
                    <a:pt x="612" y="647"/>
                  </a:cubicBezTo>
                  <a:cubicBezTo>
                    <a:pt x="604" y="668"/>
                    <a:pt x="609" y="692"/>
                    <a:pt x="625" y="708"/>
                  </a:cubicBezTo>
                  <a:cubicBezTo>
                    <a:pt x="647" y="731"/>
                    <a:pt x="684" y="731"/>
                    <a:pt x="706" y="708"/>
                  </a:cubicBezTo>
                  <a:cubicBezTo>
                    <a:pt x="729" y="686"/>
                    <a:pt x="729" y="649"/>
                    <a:pt x="706" y="627"/>
                  </a:cubicBezTo>
                  <a:cubicBezTo>
                    <a:pt x="690" y="610"/>
                    <a:pt x="666" y="606"/>
                    <a:pt x="646" y="614"/>
                  </a:cubicBezTo>
                  <a:cubicBezTo>
                    <a:pt x="606" y="574"/>
                    <a:pt x="606" y="574"/>
                    <a:pt x="606" y="574"/>
                  </a:cubicBezTo>
                  <a:cubicBezTo>
                    <a:pt x="637" y="536"/>
                    <a:pt x="657" y="489"/>
                    <a:pt x="662" y="438"/>
                  </a:cubicBezTo>
                  <a:cubicBezTo>
                    <a:pt x="718" y="438"/>
                    <a:pt x="718" y="438"/>
                    <a:pt x="718" y="438"/>
                  </a:cubicBezTo>
                  <a:cubicBezTo>
                    <a:pt x="727" y="458"/>
                    <a:pt x="747" y="472"/>
                    <a:pt x="770" y="472"/>
                  </a:cubicBezTo>
                  <a:cubicBezTo>
                    <a:pt x="802" y="472"/>
                    <a:pt x="828" y="446"/>
                    <a:pt x="828" y="414"/>
                  </a:cubicBezTo>
                  <a:cubicBezTo>
                    <a:pt x="828" y="382"/>
                    <a:pt x="802" y="357"/>
                    <a:pt x="770" y="357"/>
                  </a:cubicBezTo>
                  <a:close/>
                  <a:moveTo>
                    <a:pt x="414" y="616"/>
                  </a:moveTo>
                  <a:cubicBezTo>
                    <a:pt x="302" y="616"/>
                    <a:pt x="212" y="525"/>
                    <a:pt x="212" y="414"/>
                  </a:cubicBezTo>
                  <a:cubicBezTo>
                    <a:pt x="212" y="303"/>
                    <a:pt x="302" y="213"/>
                    <a:pt x="414" y="213"/>
                  </a:cubicBezTo>
                  <a:cubicBezTo>
                    <a:pt x="525" y="213"/>
                    <a:pt x="615" y="303"/>
                    <a:pt x="615" y="414"/>
                  </a:cubicBezTo>
                  <a:cubicBezTo>
                    <a:pt x="615" y="525"/>
                    <a:pt x="525" y="616"/>
                    <a:pt x="414" y="616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254000" prstMaterial="softEdge">
              <a:contourClr>
                <a:schemeClr val="tx1"/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GB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4649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0" lang="en-US" sz="2800" b="1" i="0" u="none" strike="noStrike" kern="1200" cap="none" spc="0" normalizeH="0" baseline="0" dirty="0">
          <a:ln>
            <a:noFill/>
          </a:ln>
          <a:solidFill>
            <a:srgbClr val="7030A0"/>
          </a:solidFill>
          <a:effectLst/>
          <a:uLnTx/>
          <a:uFillTx/>
          <a:latin typeface="Arial" charset="0"/>
          <a:ea typeface="+mj-ea"/>
          <a:cs typeface="Arial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12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335" userDrawn="1">
          <p15:clr>
            <a:srgbClr val="F26B43"/>
          </p15:clr>
        </p15:guide>
        <p15:guide id="2" pos="385" userDrawn="1">
          <p15:clr>
            <a:srgbClr val="F26B43"/>
          </p15:clr>
        </p15:guide>
        <p15:guide id="3" orient="horz" pos="789" userDrawn="1">
          <p15:clr>
            <a:srgbClr val="F26B43"/>
          </p15:clr>
        </p15:guide>
        <p15:guide id="4" orient="horz" pos="3892" userDrawn="1">
          <p15:clr>
            <a:srgbClr val="F26B43"/>
          </p15:clr>
        </p15:guide>
        <p15:guide id="5" orient="horz" pos="4156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22206DA-4705-844F-8F0B-F43945BCD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0379"/>
            <a:ext cx="916121" cy="14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803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0099D2"/>
          </a:solidFill>
          <a:latin typeface="Raleway" panose="020B0503030101060003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Addressing the third 90: Improving clinical outcomes and retention in care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066" y="3600451"/>
            <a:ext cx="1587238" cy="2116317"/>
          </a:xfrm>
          <a:prstGeom prst="rect">
            <a:avLst/>
          </a:prstGeom>
        </p:spPr>
      </p:pic>
      <p:sp>
        <p:nvSpPr>
          <p:cNvPr id="5" name="Sous-titre 2"/>
          <p:cNvSpPr txBox="1">
            <a:spLocks/>
          </p:cNvSpPr>
          <p:nvPr/>
        </p:nvSpPr>
        <p:spPr>
          <a:xfrm>
            <a:off x="4572000" y="3742441"/>
            <a:ext cx="3424287" cy="17062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ED1C24"/>
                </a:solidFill>
                <a:latin typeface="Raleway" panose="020B0503030101060003" pitchFamily="34" charset="0"/>
                <a:ea typeface="+mn-ea"/>
                <a:cs typeface="Arial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400" b="1" dirty="0" smtClean="0"/>
              <a:t>Chloe Orkin</a:t>
            </a:r>
          </a:p>
          <a:p>
            <a:pPr algn="l"/>
            <a:r>
              <a:rPr lang="en-GB" sz="1800" dirty="0" smtClean="0"/>
              <a:t>British HIV Association</a:t>
            </a:r>
          </a:p>
          <a:p>
            <a:pPr algn="l"/>
            <a:r>
              <a:rPr lang="en-GB" sz="1800" dirty="0" smtClean="0"/>
              <a:t>Queen Mary University London</a:t>
            </a:r>
          </a:p>
          <a:p>
            <a:pPr algn="l"/>
            <a:r>
              <a:rPr lang="fr-BE" sz="1800" dirty="0" smtClean="0"/>
              <a:t>United </a:t>
            </a:r>
            <a:r>
              <a:rPr lang="fr-BE" sz="1800" dirty="0" err="1" smtClean="0"/>
              <a:t>Kingdom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90649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028000" cy="648072"/>
          </a:xfrm>
        </p:spPr>
        <p:txBody>
          <a:bodyPr>
            <a:normAutofit/>
          </a:bodyPr>
          <a:lstStyle/>
          <a:p>
            <a:r>
              <a:rPr lang="en-GB" sz="2400" dirty="0" smtClean="0"/>
              <a:t>Cascade of Care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5557160"/>
            <a:ext cx="8928992" cy="720080"/>
          </a:xfrm>
        </p:spPr>
        <p:txBody>
          <a:bodyPr>
            <a:normAutofit lnSpcReduction="10000"/>
          </a:bodyPr>
          <a:lstStyle/>
          <a:p>
            <a:r>
              <a:rPr lang="en-GB" sz="1100" dirty="0" smtClean="0"/>
              <a:t>§All numbers have been rounded to the nearest 100.</a:t>
            </a:r>
          </a:p>
          <a:p>
            <a:r>
              <a:rPr lang="en-GB" sz="1100" dirty="0" smtClean="0"/>
              <a:t>‡ All numbers are from the National HIV and AIDS Reporting System (HARS) directly and have been adjusted for missing information.</a:t>
            </a:r>
          </a:p>
          <a:p>
            <a:r>
              <a:rPr lang="en-GB" sz="1100" dirty="0" smtClean="0"/>
              <a:t>* Virally suppressed was defined as having the latest reported viral load (VL) &lt;200 copies/ml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08520" y="6338020"/>
            <a:ext cx="8177137" cy="549275"/>
          </a:xfrm>
        </p:spPr>
        <p:txBody>
          <a:bodyPr/>
          <a:lstStyle/>
          <a:p>
            <a:pPr>
              <a:defRPr/>
            </a:pPr>
            <a:endParaRPr lang="en-US" sz="800" dirty="0" smtClean="0"/>
          </a:p>
          <a:p>
            <a:pPr>
              <a:defRPr/>
            </a:pPr>
            <a:endParaRPr lang="en-US" sz="900" dirty="0"/>
          </a:p>
          <a:p>
            <a:pPr>
              <a:defRPr/>
            </a:pPr>
            <a:r>
              <a:rPr lang="en-US" sz="900" dirty="0" smtClean="0"/>
              <a:t>HIV and AIDS Reporting Section, National Infections Service, Public Health England</a:t>
            </a:r>
            <a:endParaRPr lang="en-US" sz="9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2"/>
            <a:ext cx="9144000" cy="4608511"/>
          </a:xfrm>
          <a:prstGeom prst="rect">
            <a:avLst/>
          </a:prstGeom>
          <a:pattFill prst="wdUpDiag">
            <a:fgClr>
              <a:srgbClr val="C00000"/>
            </a:fgClr>
            <a:bgClr>
              <a:schemeClr val="bg1"/>
            </a:bgClr>
          </a:pattFill>
          <a:ln>
            <a:noFill/>
          </a:ln>
          <a:effectLst/>
          <a:extLst/>
        </p:spPr>
      </p:pic>
      <p:sp>
        <p:nvSpPr>
          <p:cNvPr id="6" name="Rectangle 5"/>
          <p:cNvSpPr/>
          <p:nvPr/>
        </p:nvSpPr>
        <p:spPr>
          <a:xfrm>
            <a:off x="1763688" y="2564904"/>
            <a:ext cx="216024" cy="2592288"/>
          </a:xfrm>
          <a:prstGeom prst="rect">
            <a:avLst/>
          </a:prstGeom>
          <a:pattFill prst="wdUpDiag">
            <a:fgClr>
              <a:srgbClr val="C00000"/>
            </a:fgClr>
            <a:bgClr>
              <a:schemeClr val="bg2">
                <a:lumMod val="50000"/>
              </a:schemeClr>
            </a:bgClr>
          </a:pattFill>
          <a:ln w="3175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91880" y="2372883"/>
            <a:ext cx="216024" cy="2784309"/>
          </a:xfrm>
          <a:prstGeom prst="rect">
            <a:avLst/>
          </a:prstGeom>
          <a:pattFill prst="wdUpDiag">
            <a:fgClr>
              <a:srgbClr val="C00000"/>
            </a:fgClr>
            <a:bgClr>
              <a:schemeClr val="bg2">
                <a:lumMod val="50000"/>
              </a:schemeClr>
            </a:bgClr>
          </a:pattFill>
          <a:ln w="3175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8604448" y="1796819"/>
            <a:ext cx="288032" cy="3360373"/>
          </a:xfrm>
          <a:prstGeom prst="rect">
            <a:avLst/>
          </a:prstGeom>
          <a:pattFill prst="wdUpDiag">
            <a:fgClr>
              <a:srgbClr val="C00000"/>
            </a:fgClr>
            <a:bgClr>
              <a:schemeClr val="bg2">
                <a:lumMod val="50000"/>
              </a:schemeClr>
            </a:bgClr>
          </a:pattFill>
          <a:ln w="3175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6876256" y="1892829"/>
            <a:ext cx="288032" cy="3264363"/>
          </a:xfrm>
          <a:prstGeom prst="rect">
            <a:avLst/>
          </a:prstGeom>
          <a:pattFill prst="wdUpDiag">
            <a:fgClr>
              <a:srgbClr val="C00000"/>
            </a:fgClr>
            <a:bgClr>
              <a:schemeClr val="bg2">
                <a:lumMod val="50000"/>
              </a:schemeClr>
            </a:bgClr>
          </a:pattFill>
          <a:ln w="3175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5148064" y="2104676"/>
            <a:ext cx="288032" cy="3072341"/>
          </a:xfrm>
          <a:prstGeom prst="rect">
            <a:avLst/>
          </a:prstGeom>
          <a:pattFill prst="wdUpDiag">
            <a:fgClr>
              <a:srgbClr val="C00000"/>
            </a:fgClr>
            <a:bgClr>
              <a:schemeClr val="bg2">
                <a:lumMod val="50000"/>
              </a:schemeClr>
            </a:bgClr>
          </a:pattFill>
          <a:ln w="3175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5724128" y="932723"/>
            <a:ext cx="144016" cy="192021"/>
          </a:xfrm>
          <a:prstGeom prst="rect">
            <a:avLst/>
          </a:prstGeom>
          <a:pattFill prst="wdUpDiag">
            <a:fgClr>
              <a:srgbClr val="C00000"/>
            </a:fgClr>
            <a:bgClr>
              <a:schemeClr val="bg2">
                <a:lumMod val="50000"/>
              </a:schemeClr>
            </a:bgClr>
          </a:pattFill>
          <a:ln w="3175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08787"/>
            <a:ext cx="7056784" cy="1056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863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424936" cy="648072"/>
          </a:xfrm>
        </p:spPr>
        <p:txBody>
          <a:bodyPr>
            <a:noAutofit/>
          </a:bodyPr>
          <a:lstStyle/>
          <a:p>
            <a:r>
              <a:rPr lang="en-GB" sz="2400" dirty="0" smtClean="0"/>
              <a:t>Examining our journey  to improve the cascade of care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5557160"/>
            <a:ext cx="8928992" cy="720080"/>
          </a:xfrm>
        </p:spPr>
        <p:txBody>
          <a:bodyPr>
            <a:normAutofit lnSpcReduction="10000"/>
          </a:bodyPr>
          <a:lstStyle/>
          <a:p>
            <a:r>
              <a:rPr lang="en-GB" sz="1100" dirty="0" smtClean="0"/>
              <a:t>§All numbers have been rounded to the nearest 100.</a:t>
            </a:r>
          </a:p>
          <a:p>
            <a:r>
              <a:rPr lang="en-GB" sz="1100" dirty="0" smtClean="0"/>
              <a:t>‡ All numbers are from the National HIV and AIDS Reporting System (HARS) directly and have been adjusted for missing information.</a:t>
            </a:r>
          </a:p>
          <a:p>
            <a:r>
              <a:rPr lang="en-GB" sz="1100" dirty="0" smtClean="0"/>
              <a:t>* Virally suppressed was defined as having the latest reported viral load (VL) &lt;200 copies/ml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08520" y="6338020"/>
            <a:ext cx="8177137" cy="549275"/>
          </a:xfrm>
        </p:spPr>
        <p:txBody>
          <a:bodyPr/>
          <a:lstStyle/>
          <a:p>
            <a:pPr>
              <a:defRPr/>
            </a:pPr>
            <a:endParaRPr lang="en-US" sz="800" dirty="0" smtClean="0"/>
          </a:p>
          <a:p>
            <a:pPr>
              <a:defRPr/>
            </a:pPr>
            <a:endParaRPr lang="en-US" sz="900" dirty="0"/>
          </a:p>
          <a:p>
            <a:pPr>
              <a:defRPr/>
            </a:pPr>
            <a:r>
              <a:rPr lang="en-US" sz="900" dirty="0" smtClean="0"/>
              <a:t>HIV and AIDS Reporting Section, National Infections Service, Public Health England</a:t>
            </a:r>
            <a:endParaRPr lang="en-US" sz="9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2"/>
            <a:ext cx="9144000" cy="4608511"/>
          </a:xfrm>
          <a:prstGeom prst="rect">
            <a:avLst/>
          </a:prstGeom>
          <a:pattFill prst="wdUpDiag">
            <a:fgClr>
              <a:srgbClr val="C00000"/>
            </a:fgClr>
            <a:bgClr>
              <a:schemeClr val="bg1"/>
            </a:bgClr>
          </a:pattFill>
          <a:ln>
            <a:noFill/>
          </a:ln>
          <a:effectLst/>
          <a:ex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08787"/>
            <a:ext cx="7056784" cy="1056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63688" y="2564904"/>
            <a:ext cx="216024" cy="2592288"/>
          </a:xfrm>
          <a:prstGeom prst="rect">
            <a:avLst/>
          </a:prstGeom>
          <a:pattFill prst="wdUpDiag">
            <a:fgClr>
              <a:srgbClr val="C00000"/>
            </a:fgClr>
            <a:bgClr>
              <a:schemeClr val="bg2">
                <a:lumMod val="50000"/>
              </a:schemeClr>
            </a:bgClr>
          </a:pattFill>
          <a:ln w="3175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91880" y="2372883"/>
            <a:ext cx="216024" cy="2784309"/>
          </a:xfrm>
          <a:prstGeom prst="rect">
            <a:avLst/>
          </a:prstGeom>
          <a:pattFill prst="wdUpDiag">
            <a:fgClr>
              <a:srgbClr val="C00000"/>
            </a:fgClr>
            <a:bgClr>
              <a:schemeClr val="bg2">
                <a:lumMod val="50000"/>
              </a:schemeClr>
            </a:bgClr>
          </a:pattFill>
          <a:ln w="3175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8604448" y="1796819"/>
            <a:ext cx="288032" cy="3360373"/>
          </a:xfrm>
          <a:prstGeom prst="rect">
            <a:avLst/>
          </a:prstGeom>
          <a:pattFill prst="wdUpDiag">
            <a:fgClr>
              <a:srgbClr val="C00000"/>
            </a:fgClr>
            <a:bgClr>
              <a:schemeClr val="bg2">
                <a:lumMod val="50000"/>
              </a:schemeClr>
            </a:bgClr>
          </a:pattFill>
          <a:ln w="3175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6876256" y="1892829"/>
            <a:ext cx="288032" cy="3264363"/>
          </a:xfrm>
          <a:prstGeom prst="rect">
            <a:avLst/>
          </a:prstGeom>
          <a:pattFill prst="wdUpDiag">
            <a:fgClr>
              <a:srgbClr val="C00000"/>
            </a:fgClr>
            <a:bgClr>
              <a:schemeClr val="bg2">
                <a:lumMod val="50000"/>
              </a:schemeClr>
            </a:bgClr>
          </a:pattFill>
          <a:ln w="3175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5148064" y="2104676"/>
            <a:ext cx="288032" cy="3072341"/>
          </a:xfrm>
          <a:prstGeom prst="rect">
            <a:avLst/>
          </a:prstGeom>
          <a:pattFill prst="wdUpDiag">
            <a:fgClr>
              <a:srgbClr val="C00000"/>
            </a:fgClr>
            <a:bgClr>
              <a:schemeClr val="bg2">
                <a:lumMod val="50000"/>
              </a:schemeClr>
            </a:bgClr>
          </a:pattFill>
          <a:ln w="3175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5724128" y="932723"/>
            <a:ext cx="144016" cy="192021"/>
          </a:xfrm>
          <a:prstGeom prst="rect">
            <a:avLst/>
          </a:prstGeom>
          <a:pattFill prst="wdUpDiag">
            <a:fgClr>
              <a:srgbClr val="C00000"/>
            </a:fgClr>
            <a:bgClr>
              <a:schemeClr val="bg2">
                <a:lumMod val="50000"/>
              </a:schemeClr>
            </a:bgClr>
          </a:pattFill>
          <a:ln w="3175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6491" y="2036845"/>
            <a:ext cx="9412987" cy="4848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502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11427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2800" dirty="0" smtClean="0"/>
              <a:t>Assessing standards against guidelines</a:t>
            </a:r>
            <a:endParaRPr lang="en-GB" sz="28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8385998"/>
              </p:ext>
            </p:extLst>
          </p:nvPr>
        </p:nvGraphicFramePr>
        <p:xfrm>
          <a:off x="-252536" y="1124744"/>
          <a:ext cx="700844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5508106" y="2110784"/>
            <a:ext cx="3528392" cy="10301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Data from national surveillance on HIV epidemic</a:t>
            </a:r>
          </a:p>
        </p:txBody>
      </p:sp>
      <p:sp>
        <p:nvSpPr>
          <p:cNvPr id="5" name="Rectangle 4"/>
          <p:cNvSpPr/>
          <p:nvPr/>
        </p:nvSpPr>
        <p:spPr>
          <a:xfrm>
            <a:off x="5508106" y="3622952"/>
            <a:ext cx="3528392" cy="10301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Auditable outcomes from guidelines</a:t>
            </a:r>
          </a:p>
        </p:txBody>
      </p:sp>
      <p:sp>
        <p:nvSpPr>
          <p:cNvPr id="6" name="Rectangle 5"/>
          <p:cNvSpPr/>
          <p:nvPr/>
        </p:nvSpPr>
        <p:spPr>
          <a:xfrm>
            <a:off x="5508109" y="5085184"/>
            <a:ext cx="3528391" cy="10081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What are our services delivering?</a:t>
            </a:r>
          </a:p>
          <a:p>
            <a:pPr algn="ctr"/>
            <a:r>
              <a:rPr lang="en-GB" sz="1600" b="1" dirty="0">
                <a:solidFill>
                  <a:schemeClr val="tx1"/>
                </a:solidFill>
              </a:rPr>
              <a:t>What should they be like? </a:t>
            </a:r>
          </a:p>
          <a:p>
            <a:pPr algn="ctr"/>
            <a:r>
              <a:rPr lang="en-GB" sz="1600" b="1" dirty="0">
                <a:solidFill>
                  <a:schemeClr val="tx1"/>
                </a:solidFill>
              </a:rPr>
              <a:t>How  can we improve ?</a:t>
            </a:r>
          </a:p>
        </p:txBody>
      </p:sp>
    </p:spTree>
    <p:extLst>
      <p:ext uri="{BB962C8B-B14F-4D97-AF65-F5344CB8AC3E}">
        <p14:creationId xmlns:p14="http://schemas.microsoft.com/office/powerpoint/2010/main" val="283379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-27384"/>
            <a:ext cx="7886700" cy="744167"/>
          </a:xfrm>
        </p:spPr>
        <p:txBody>
          <a:bodyPr>
            <a:normAutofit/>
          </a:bodyPr>
          <a:lstStyle/>
          <a:p>
            <a:r>
              <a:rPr lang="en-GB" sz="2400" dirty="0" smtClean="0"/>
              <a:t>Improving care in the UK </a:t>
            </a:r>
            <a:endParaRPr lang="en-GB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1685517"/>
            <a:ext cx="7886700" cy="49118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BHIVA annual national audit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BHIVA </a:t>
            </a:r>
            <a:r>
              <a:rPr lang="en-GB" sz="2000" dirty="0" smtClean="0"/>
              <a:t>Standards </a:t>
            </a:r>
            <a:r>
              <a:rPr lang="en-GB" sz="2000" dirty="0"/>
              <a:t>for </a:t>
            </a:r>
            <a:r>
              <a:rPr lang="en-GB" sz="2000" dirty="0" smtClean="0"/>
              <a:t>HIV clinical </a:t>
            </a:r>
            <a:r>
              <a:rPr lang="en-GB" sz="2000" dirty="0"/>
              <a:t>care</a:t>
            </a:r>
          </a:p>
          <a:p>
            <a:endParaRPr lang="en-GB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3" t="19538" r="19762" b="3166"/>
          <a:stretch/>
        </p:blipFill>
        <p:spPr bwMode="auto">
          <a:xfrm>
            <a:off x="6211400" y="1114197"/>
            <a:ext cx="2489858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82" t="15534" r="32000" b="-394"/>
          <a:stretch/>
        </p:blipFill>
        <p:spPr bwMode="auto">
          <a:xfrm>
            <a:off x="6211401" y="2852936"/>
            <a:ext cx="2256203" cy="370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374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404664"/>
            <a:ext cx="7886700" cy="744167"/>
          </a:xfrm>
        </p:spPr>
        <p:txBody>
          <a:bodyPr>
            <a:noAutofit/>
          </a:bodyPr>
          <a:lstStyle/>
          <a:p>
            <a:r>
              <a:rPr lang="en-GB" sz="2800" b="1" dirty="0" smtClean="0"/>
              <a:t>Audit</a:t>
            </a:r>
            <a:r>
              <a:rPr lang="en-GB" sz="2800" dirty="0" smtClean="0"/>
              <a:t>: </a:t>
            </a:r>
            <a:r>
              <a:rPr lang="en-GB" sz="2800" dirty="0"/>
              <a:t>evaluates a </a:t>
            </a:r>
            <a:r>
              <a:rPr lang="en-GB" sz="2800" b="1" dirty="0"/>
              <a:t>process</a:t>
            </a:r>
            <a:r>
              <a:rPr lang="en-GB" sz="2800" dirty="0"/>
              <a:t> not an </a:t>
            </a:r>
            <a:r>
              <a:rPr lang="en-GB" sz="2800" b="1" dirty="0"/>
              <a:t>outcome</a:t>
            </a:r>
            <a:br>
              <a:rPr lang="en-GB" sz="2800" b="1" dirty="0"/>
            </a:br>
            <a:endParaRPr lang="en-GB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Audit : a snapshot in time </a:t>
            </a:r>
          </a:p>
          <a:p>
            <a:r>
              <a:rPr lang="en-GB" sz="2400" dirty="0"/>
              <a:t>Evaluates service delivery </a:t>
            </a:r>
          </a:p>
          <a:p>
            <a:r>
              <a:rPr lang="en-GB" sz="2400" dirty="0"/>
              <a:t>All clinics participate</a:t>
            </a:r>
          </a:p>
          <a:p>
            <a:r>
              <a:rPr lang="en-GB" sz="2400" dirty="0"/>
              <a:t>Not = national surveillance </a:t>
            </a:r>
          </a:p>
          <a:p>
            <a:r>
              <a:rPr lang="en-GB" sz="2400" dirty="0"/>
              <a:t>Voluntary </a:t>
            </a:r>
          </a:p>
          <a:p>
            <a:r>
              <a:rPr lang="en-GB" sz="2400" dirty="0"/>
              <a:t>Questions derived from guideline </a:t>
            </a:r>
            <a:endParaRPr lang="en-GB" sz="2400" dirty="0" smtClean="0"/>
          </a:p>
          <a:p>
            <a:r>
              <a:rPr lang="en-GB" sz="2400" dirty="0" smtClean="0"/>
              <a:t>Auditable </a:t>
            </a:r>
            <a:r>
              <a:rPr lang="en-GB" sz="2400" dirty="0"/>
              <a:t>outcomes or clinical issues </a:t>
            </a:r>
          </a:p>
          <a:p>
            <a:r>
              <a:rPr lang="en-GB" sz="2400" dirty="0"/>
              <a:t>Data collection feasible for clinics  </a:t>
            </a:r>
          </a:p>
          <a:p>
            <a:endParaRPr lang="en-GB" sz="2800" dirty="0" smtClean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628800"/>
            <a:ext cx="2569236" cy="221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837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1"/>
          <p:cNvSpPr>
            <a:spLocks noGrp="1"/>
          </p:cNvSpPr>
          <p:nvPr>
            <p:ph type="title"/>
          </p:nvPr>
        </p:nvSpPr>
        <p:spPr>
          <a:xfrm>
            <a:off x="323528" y="-58232"/>
            <a:ext cx="8036118" cy="702923"/>
          </a:xfrm>
        </p:spPr>
        <p:txBody>
          <a:bodyPr>
            <a:normAutofit/>
          </a:bodyPr>
          <a:lstStyle/>
          <a:p>
            <a:pPr algn="ctr"/>
            <a:r>
              <a:rPr lang="en-GB" sz="2400" dirty="0" smtClean="0"/>
              <a:t>BHIVA National Audit timeline 2001-2018 </a:t>
            </a:r>
            <a:endParaRPr lang="en-GB" sz="2400" dirty="0"/>
          </a:p>
        </p:txBody>
      </p:sp>
      <p:grpSp>
        <p:nvGrpSpPr>
          <p:cNvPr id="2" name="Group 1"/>
          <p:cNvGrpSpPr/>
          <p:nvPr/>
        </p:nvGrpSpPr>
        <p:grpSpPr>
          <a:xfrm>
            <a:off x="-22060" y="570916"/>
            <a:ext cx="9202572" cy="7609869"/>
            <a:chOff x="-22060" y="570916"/>
            <a:chExt cx="9202572" cy="7609869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2555776" y="3909053"/>
              <a:ext cx="0" cy="3230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3923928" y="1578899"/>
              <a:ext cx="0" cy="3230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7963564" y="6696456"/>
              <a:ext cx="0" cy="3230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7236296" y="5268979"/>
              <a:ext cx="0" cy="3230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7365860" y="3909053"/>
              <a:ext cx="0" cy="3230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5436096" y="1473731"/>
              <a:ext cx="0" cy="3230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8676456" y="5949280"/>
              <a:ext cx="0" cy="3230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29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8061" y="570916"/>
              <a:ext cx="7150629" cy="7609869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" name="Pentagon 35"/>
            <p:cNvSpPr/>
            <p:nvPr/>
          </p:nvSpPr>
          <p:spPr>
            <a:xfrm>
              <a:off x="7164288" y="6047187"/>
              <a:ext cx="1641732" cy="646176"/>
            </a:xfrm>
            <a:prstGeom prst="homePlate">
              <a:avLst/>
            </a:prstGeom>
            <a:solidFill>
              <a:srgbClr val="006600"/>
            </a:solidFill>
            <a:ln w="28575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solidFill>
                    <a:schemeClr val="bg1"/>
                  </a:solidFill>
                </a:rPr>
                <a:t>2002</a:t>
              </a:r>
            </a:p>
            <a:p>
              <a:pPr algn="ctr"/>
              <a:r>
                <a:rPr lang="en-GB" sz="1200" dirty="0" smtClean="0">
                  <a:solidFill>
                    <a:schemeClr val="bg1"/>
                  </a:solidFill>
                </a:rPr>
                <a:t>Time to starting ART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  <p:sp>
          <p:nvSpPr>
            <p:cNvPr id="42" name="Pentagon 41"/>
            <p:cNvSpPr/>
            <p:nvPr/>
          </p:nvSpPr>
          <p:spPr>
            <a:xfrm>
              <a:off x="7538780" y="5349213"/>
              <a:ext cx="1641732" cy="646176"/>
            </a:xfrm>
            <a:prstGeom prst="homePlate">
              <a:avLst/>
            </a:prstGeom>
            <a:solidFill>
              <a:srgbClr val="006600"/>
            </a:solidFill>
            <a:ln w="28575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solidFill>
                    <a:schemeClr val="bg1"/>
                  </a:solidFill>
                </a:rPr>
                <a:t>2004</a:t>
              </a:r>
            </a:p>
            <a:p>
              <a:pPr algn="ctr"/>
              <a:r>
                <a:rPr lang="en-GB" sz="1200" dirty="0" smtClean="0">
                  <a:solidFill>
                    <a:schemeClr val="bg1"/>
                  </a:solidFill>
                </a:rPr>
                <a:t>Reasons for Switching ART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  <p:sp>
          <p:nvSpPr>
            <p:cNvPr id="50" name="Pentagon 49"/>
            <p:cNvSpPr/>
            <p:nvPr/>
          </p:nvSpPr>
          <p:spPr>
            <a:xfrm>
              <a:off x="6458660" y="4677139"/>
              <a:ext cx="1641732" cy="646176"/>
            </a:xfrm>
            <a:prstGeom prst="homePlate">
              <a:avLst/>
            </a:prstGeom>
            <a:solidFill>
              <a:srgbClr val="006600"/>
            </a:solidFill>
            <a:ln w="28575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solidFill>
                    <a:schemeClr val="bg1"/>
                  </a:solidFill>
                </a:rPr>
                <a:t>2006</a:t>
              </a:r>
            </a:p>
            <a:p>
              <a:pPr algn="ctr"/>
              <a:r>
                <a:rPr lang="en-GB" sz="1200" dirty="0" smtClean="0">
                  <a:solidFill>
                    <a:schemeClr val="bg1"/>
                  </a:solidFill>
                </a:rPr>
                <a:t> ART initiation re-audit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  <p:sp>
          <p:nvSpPr>
            <p:cNvPr id="53" name="Pentagon 52"/>
            <p:cNvSpPr/>
            <p:nvPr/>
          </p:nvSpPr>
          <p:spPr>
            <a:xfrm>
              <a:off x="5724128" y="3909053"/>
              <a:ext cx="1641732" cy="646176"/>
            </a:xfrm>
            <a:prstGeom prst="homePlate">
              <a:avLst/>
            </a:prstGeom>
            <a:solidFill>
              <a:srgbClr val="006600"/>
            </a:solidFill>
            <a:ln w="28575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solidFill>
                    <a:schemeClr val="bg1"/>
                  </a:solidFill>
                </a:rPr>
                <a:t>2008</a:t>
              </a:r>
            </a:p>
            <a:p>
              <a:pPr algn="ctr"/>
              <a:r>
                <a:rPr lang="en-GB" sz="1200" dirty="0" smtClean="0">
                  <a:solidFill>
                    <a:schemeClr val="bg1"/>
                  </a:solidFill>
                </a:rPr>
                <a:t>ART Failure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  <p:sp>
          <p:nvSpPr>
            <p:cNvPr id="58" name="Pentagon 57"/>
            <p:cNvSpPr/>
            <p:nvPr/>
          </p:nvSpPr>
          <p:spPr>
            <a:xfrm>
              <a:off x="1922156" y="3236979"/>
              <a:ext cx="1641732" cy="646176"/>
            </a:xfrm>
            <a:prstGeom prst="homePlate">
              <a:avLst/>
            </a:prstGeom>
            <a:solidFill>
              <a:srgbClr val="006600"/>
            </a:solidFill>
            <a:ln w="28575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solidFill>
                    <a:schemeClr val="bg1"/>
                  </a:solidFill>
                </a:rPr>
                <a:t>2009</a:t>
              </a:r>
            </a:p>
            <a:p>
              <a:pPr algn="ctr"/>
              <a:r>
                <a:rPr lang="en-GB" sz="1200" dirty="0" smtClean="0">
                  <a:solidFill>
                    <a:schemeClr val="bg1"/>
                  </a:solidFill>
                </a:rPr>
                <a:t>HBV/HCV co-infection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  <p:sp>
          <p:nvSpPr>
            <p:cNvPr id="59" name="Pentagon 58"/>
            <p:cNvSpPr/>
            <p:nvPr/>
          </p:nvSpPr>
          <p:spPr>
            <a:xfrm>
              <a:off x="1115616" y="2590803"/>
              <a:ext cx="1641732" cy="646176"/>
            </a:xfrm>
            <a:prstGeom prst="homePlate">
              <a:avLst/>
            </a:prstGeom>
            <a:solidFill>
              <a:srgbClr val="006600"/>
            </a:solidFill>
            <a:ln w="28575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solidFill>
                    <a:schemeClr val="bg1"/>
                  </a:solidFill>
                </a:rPr>
                <a:t>2011 Adherence 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  <p:sp>
          <p:nvSpPr>
            <p:cNvPr id="62" name="Pentagon 61"/>
            <p:cNvSpPr/>
            <p:nvPr/>
          </p:nvSpPr>
          <p:spPr>
            <a:xfrm>
              <a:off x="6444208" y="3236979"/>
              <a:ext cx="1641732" cy="646176"/>
            </a:xfrm>
            <a:prstGeom prst="homePlate">
              <a:avLst/>
            </a:prstGeom>
            <a:solidFill>
              <a:srgbClr val="006600"/>
            </a:solidFill>
            <a:ln w="28575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solidFill>
                    <a:schemeClr val="bg1"/>
                  </a:solidFill>
                </a:rPr>
                <a:t>2010</a:t>
              </a:r>
              <a:endParaRPr lang="en-GB" sz="1200" dirty="0">
                <a:solidFill>
                  <a:schemeClr val="bg1"/>
                </a:solidFill>
              </a:endParaRPr>
            </a:p>
            <a:p>
              <a:pPr algn="ctr"/>
              <a:r>
                <a:rPr lang="en-GB" sz="1200" dirty="0" smtClean="0">
                  <a:solidFill>
                    <a:schemeClr val="bg1"/>
                  </a:solidFill>
                </a:rPr>
                <a:t>New diagnoses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  <p:sp>
          <p:nvSpPr>
            <p:cNvPr id="64" name="Pentagon 63"/>
            <p:cNvSpPr/>
            <p:nvPr/>
          </p:nvSpPr>
          <p:spPr>
            <a:xfrm>
              <a:off x="4716016" y="2974845"/>
              <a:ext cx="1641732" cy="646176"/>
            </a:xfrm>
            <a:prstGeom prst="homePlate">
              <a:avLst/>
            </a:prstGeom>
            <a:solidFill>
              <a:srgbClr val="006600"/>
            </a:solidFill>
            <a:ln w="28575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solidFill>
                    <a:schemeClr val="bg1"/>
                  </a:solidFill>
                </a:rPr>
                <a:t>2012</a:t>
              </a:r>
              <a:endParaRPr lang="en-GB" sz="1200" dirty="0">
                <a:solidFill>
                  <a:schemeClr val="bg1"/>
                </a:solidFill>
              </a:endParaRPr>
            </a:p>
            <a:p>
              <a:pPr algn="ctr"/>
              <a:r>
                <a:rPr lang="en-GB" sz="1200" dirty="0" smtClean="0">
                  <a:solidFill>
                    <a:schemeClr val="bg1"/>
                  </a:solidFill>
                </a:rPr>
                <a:t>Retention in Care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  <p:sp>
          <p:nvSpPr>
            <p:cNvPr id="66" name="Pentagon 65"/>
            <p:cNvSpPr/>
            <p:nvPr/>
          </p:nvSpPr>
          <p:spPr>
            <a:xfrm>
              <a:off x="2411760" y="1630696"/>
              <a:ext cx="1641732" cy="646176"/>
            </a:xfrm>
            <a:prstGeom prst="homePlate">
              <a:avLst/>
            </a:prstGeom>
            <a:solidFill>
              <a:srgbClr val="006600"/>
            </a:solidFill>
            <a:ln w="28575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solidFill>
                    <a:schemeClr val="bg1"/>
                  </a:solidFill>
                </a:rPr>
                <a:t>2015</a:t>
              </a:r>
            </a:p>
            <a:p>
              <a:pPr algn="ctr"/>
              <a:r>
                <a:rPr lang="en-GB" sz="1200" dirty="0" smtClean="0">
                  <a:solidFill>
                    <a:schemeClr val="bg1"/>
                  </a:solidFill>
                </a:rPr>
                <a:t>Routine Monitoring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  <p:sp>
          <p:nvSpPr>
            <p:cNvPr id="68" name="Pentagon 67"/>
            <p:cNvSpPr/>
            <p:nvPr/>
          </p:nvSpPr>
          <p:spPr>
            <a:xfrm>
              <a:off x="3002276" y="932723"/>
              <a:ext cx="1641732" cy="646176"/>
            </a:xfrm>
            <a:prstGeom prst="homePlate">
              <a:avLst/>
            </a:prstGeom>
            <a:solidFill>
              <a:srgbClr val="006600"/>
            </a:solidFill>
            <a:ln w="28575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solidFill>
                    <a:schemeClr val="bg1"/>
                  </a:solidFill>
                </a:rPr>
                <a:t>2017</a:t>
              </a:r>
            </a:p>
            <a:p>
              <a:pPr algn="ctr"/>
              <a:r>
                <a:rPr lang="en-GB" sz="1200" dirty="0" smtClean="0">
                  <a:solidFill>
                    <a:schemeClr val="bg1"/>
                  </a:solidFill>
                </a:rPr>
                <a:t>Mental health, substances</a:t>
              </a:r>
            </a:p>
          </p:txBody>
        </p:sp>
        <p:sp>
          <p:nvSpPr>
            <p:cNvPr id="69" name="Pentagon 68"/>
            <p:cNvSpPr/>
            <p:nvPr/>
          </p:nvSpPr>
          <p:spPr>
            <a:xfrm>
              <a:off x="4658460" y="836712"/>
              <a:ext cx="1641732" cy="646176"/>
            </a:xfrm>
            <a:prstGeom prst="homePlate">
              <a:avLst/>
            </a:prstGeom>
            <a:solidFill>
              <a:srgbClr val="006600"/>
            </a:solidFill>
            <a:ln w="28575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solidFill>
                    <a:schemeClr val="bg1"/>
                  </a:solidFill>
                </a:rPr>
                <a:t>2018</a:t>
              </a:r>
            </a:p>
            <a:p>
              <a:pPr algn="ctr"/>
              <a:r>
                <a:rPr lang="en-GB" sz="1200" dirty="0" smtClean="0">
                  <a:solidFill>
                    <a:schemeClr val="bg1"/>
                  </a:solidFill>
                </a:rPr>
                <a:t>Ageing</a:t>
              </a:r>
            </a:p>
          </p:txBody>
        </p:sp>
        <p:cxnSp>
          <p:nvCxnSpPr>
            <p:cNvPr id="70" name="Straight Connector 69"/>
            <p:cNvCxnSpPr/>
            <p:nvPr/>
          </p:nvCxnSpPr>
          <p:spPr>
            <a:xfrm>
              <a:off x="3491880" y="2913891"/>
              <a:ext cx="0" cy="3230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1835696" y="3236979"/>
              <a:ext cx="0" cy="3230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1835696" y="6021288"/>
              <a:ext cx="0" cy="3230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977019" y="5239688"/>
              <a:ext cx="0" cy="3230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5436096" y="3645024"/>
              <a:ext cx="0" cy="3230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6372200" y="4581128"/>
              <a:ext cx="0" cy="3230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1907704" y="4581128"/>
              <a:ext cx="0" cy="3230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5436096" y="2372883"/>
              <a:ext cx="0" cy="3230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6372200" y="3044957"/>
              <a:ext cx="0" cy="3230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Pentagon 38"/>
            <p:cNvSpPr/>
            <p:nvPr/>
          </p:nvSpPr>
          <p:spPr>
            <a:xfrm>
              <a:off x="1058060" y="5375112"/>
              <a:ext cx="1641732" cy="646176"/>
            </a:xfrm>
            <a:prstGeom prst="homePlate">
              <a:avLst/>
            </a:prstGeom>
            <a:solidFill>
              <a:srgbClr val="006600"/>
            </a:solidFill>
            <a:ln w="28575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solidFill>
                    <a:schemeClr val="bg1"/>
                  </a:solidFill>
                </a:rPr>
                <a:t>2003</a:t>
              </a:r>
              <a:endParaRPr lang="en-GB" sz="1200" dirty="0">
                <a:solidFill>
                  <a:schemeClr val="bg1"/>
                </a:solidFill>
              </a:endParaRPr>
            </a:p>
            <a:p>
              <a:pPr algn="ctr"/>
              <a:r>
                <a:rPr lang="en-GB" sz="1200" dirty="0" smtClean="0">
                  <a:solidFill>
                    <a:schemeClr val="bg1"/>
                  </a:solidFill>
                </a:rPr>
                <a:t>Late Diagnoses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  <p:sp>
          <p:nvSpPr>
            <p:cNvPr id="45" name="Pentagon 44"/>
            <p:cNvSpPr/>
            <p:nvPr/>
          </p:nvSpPr>
          <p:spPr>
            <a:xfrm>
              <a:off x="251520" y="4607027"/>
              <a:ext cx="1641732" cy="646176"/>
            </a:xfrm>
            <a:prstGeom prst="homePlate">
              <a:avLst/>
            </a:prstGeom>
            <a:solidFill>
              <a:srgbClr val="006600"/>
            </a:solidFill>
            <a:ln w="28575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solidFill>
                    <a:schemeClr val="bg1"/>
                  </a:solidFill>
                </a:rPr>
                <a:t>2005 </a:t>
              </a:r>
            </a:p>
            <a:p>
              <a:pPr algn="ctr"/>
              <a:r>
                <a:rPr lang="en-GB" sz="1200" dirty="0" smtClean="0">
                  <a:solidFill>
                    <a:schemeClr val="bg1"/>
                  </a:solidFill>
                </a:rPr>
                <a:t>Mortality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  <p:sp>
          <p:nvSpPr>
            <p:cNvPr id="47" name="Pentagon 46"/>
            <p:cNvSpPr/>
            <p:nvPr/>
          </p:nvSpPr>
          <p:spPr>
            <a:xfrm>
              <a:off x="986052" y="3934952"/>
              <a:ext cx="1641732" cy="646176"/>
            </a:xfrm>
            <a:prstGeom prst="homePlate">
              <a:avLst/>
            </a:prstGeom>
            <a:solidFill>
              <a:srgbClr val="006600"/>
            </a:solidFill>
            <a:ln w="28575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solidFill>
                    <a:schemeClr val="bg1"/>
                  </a:solidFill>
                </a:rPr>
                <a:t>2007</a:t>
              </a:r>
              <a:endParaRPr lang="en-GB" sz="1200" dirty="0">
                <a:solidFill>
                  <a:schemeClr val="bg1"/>
                </a:solidFill>
              </a:endParaRPr>
            </a:p>
            <a:p>
              <a:pPr algn="ctr"/>
              <a:r>
                <a:rPr lang="en-GB" sz="1200" dirty="0" smtClean="0">
                  <a:solidFill>
                    <a:schemeClr val="bg1"/>
                  </a:solidFill>
                </a:rPr>
                <a:t>In-patient care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  <p:sp>
          <p:nvSpPr>
            <p:cNvPr id="67" name="Pentagon 66"/>
            <p:cNvSpPr/>
            <p:nvPr/>
          </p:nvSpPr>
          <p:spPr>
            <a:xfrm>
              <a:off x="4716016" y="1726707"/>
              <a:ext cx="1641732" cy="646176"/>
            </a:xfrm>
            <a:prstGeom prst="homePlate">
              <a:avLst/>
            </a:prstGeom>
            <a:solidFill>
              <a:srgbClr val="006600"/>
            </a:solidFill>
            <a:ln w="28575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solidFill>
                    <a:schemeClr val="bg1"/>
                  </a:solidFill>
                </a:rPr>
                <a:t>2016</a:t>
              </a:r>
            </a:p>
            <a:p>
              <a:pPr algn="ctr"/>
              <a:r>
                <a:rPr lang="en-GB" sz="1200" dirty="0" smtClean="0">
                  <a:solidFill>
                    <a:schemeClr val="bg1"/>
                  </a:solidFill>
                </a:rPr>
                <a:t>Late diagnoses</a:t>
              </a:r>
            </a:p>
          </p:txBody>
        </p:sp>
        <p:sp>
          <p:nvSpPr>
            <p:cNvPr id="63" name="Pentagon 62"/>
            <p:cNvSpPr/>
            <p:nvPr/>
          </p:nvSpPr>
          <p:spPr>
            <a:xfrm>
              <a:off x="5954604" y="2398781"/>
              <a:ext cx="1641732" cy="646176"/>
            </a:xfrm>
            <a:prstGeom prst="homePlate">
              <a:avLst/>
            </a:prstGeom>
            <a:solidFill>
              <a:srgbClr val="006600"/>
            </a:solidFill>
            <a:ln w="28575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solidFill>
                    <a:schemeClr val="bg1"/>
                  </a:solidFill>
                </a:rPr>
                <a:t>2014</a:t>
              </a:r>
            </a:p>
            <a:p>
              <a:pPr algn="ctr"/>
              <a:r>
                <a:rPr lang="en-GB" sz="1200" dirty="0" smtClean="0">
                  <a:solidFill>
                    <a:schemeClr val="bg1"/>
                  </a:solidFill>
                </a:rPr>
                <a:t>Pregnancy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  <p:sp>
          <p:nvSpPr>
            <p:cNvPr id="55" name="Pentagon 54"/>
            <p:cNvSpPr/>
            <p:nvPr/>
          </p:nvSpPr>
          <p:spPr>
            <a:xfrm>
              <a:off x="2771800" y="2302771"/>
              <a:ext cx="1641732" cy="646176"/>
            </a:xfrm>
            <a:prstGeom prst="homePlate">
              <a:avLst/>
            </a:prstGeom>
            <a:solidFill>
              <a:srgbClr val="006600"/>
            </a:solidFill>
            <a:ln w="28575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solidFill>
                    <a:schemeClr val="bg1"/>
                  </a:solidFill>
                </a:rPr>
                <a:t>2013 </a:t>
              </a:r>
            </a:p>
            <a:p>
              <a:pPr algn="ctr"/>
              <a:r>
                <a:rPr lang="en-GB" sz="1200" dirty="0" smtClean="0">
                  <a:solidFill>
                    <a:schemeClr val="bg1"/>
                  </a:solidFill>
                </a:rPr>
                <a:t>Partner notification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7963564" y="6713119"/>
              <a:ext cx="0" cy="24231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683568" y="6777228"/>
              <a:ext cx="0" cy="24231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Pentagon 60"/>
            <p:cNvSpPr/>
            <p:nvPr/>
          </p:nvSpPr>
          <p:spPr>
            <a:xfrm>
              <a:off x="-22060" y="6143197"/>
              <a:ext cx="1641732" cy="646176"/>
            </a:xfrm>
            <a:prstGeom prst="homePlate">
              <a:avLst/>
            </a:prstGeom>
            <a:solidFill>
              <a:srgbClr val="006600"/>
            </a:solidFill>
            <a:ln w="28575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chemeClr val="bg1"/>
                  </a:solidFill>
                </a:rPr>
                <a:t>2001</a:t>
              </a:r>
            </a:p>
            <a:p>
              <a:pPr algn="ctr"/>
              <a:r>
                <a:rPr lang="en-GB" sz="1200" dirty="0">
                  <a:solidFill>
                    <a:schemeClr val="bg1"/>
                  </a:solidFill>
                </a:rPr>
                <a:t>CD4 count at start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813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1" y="212643"/>
            <a:ext cx="8712968" cy="432048"/>
          </a:xfrm>
        </p:spPr>
        <p:txBody>
          <a:bodyPr>
            <a:noAutofit/>
          </a:bodyPr>
          <a:lstStyle/>
          <a:p>
            <a:r>
              <a:rPr lang="en-GB" sz="2800" dirty="0" smtClean="0"/>
              <a:t>Tools: </a:t>
            </a:r>
            <a:r>
              <a:rPr lang="en-GB" sz="2800" dirty="0"/>
              <a:t>Self-audit spreadsheet tool (2015)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" t="8403" r="9397" b="6278"/>
          <a:stretch/>
        </p:blipFill>
        <p:spPr bwMode="auto">
          <a:xfrm>
            <a:off x="251520" y="908720"/>
            <a:ext cx="8624174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100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4928" y="-459432"/>
            <a:ext cx="8229600" cy="1143000"/>
          </a:xfrm>
        </p:spPr>
        <p:txBody>
          <a:bodyPr>
            <a:normAutofit/>
          </a:bodyPr>
          <a:lstStyle/>
          <a:p>
            <a:r>
              <a:rPr lang="en-GB" sz="2800" dirty="0"/>
              <a:t>Tools: Online survey system (2017)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" t="9366" r="5034" b="7645"/>
          <a:stretch/>
        </p:blipFill>
        <p:spPr bwMode="auto">
          <a:xfrm>
            <a:off x="251521" y="836712"/>
            <a:ext cx="8712968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37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928992" cy="1124745"/>
          </a:xfrm>
        </p:spPr>
        <p:txBody>
          <a:bodyPr>
            <a:noAutofit/>
          </a:bodyPr>
          <a:lstStyle/>
          <a:p>
            <a:r>
              <a:rPr lang="en-GB" sz="2000" u="sng" dirty="0"/>
              <a:t>Confidential</a:t>
            </a:r>
            <a:r>
              <a:rPr lang="en-GB" sz="2000" dirty="0"/>
              <a:t> feedback to each </a:t>
            </a:r>
            <a:r>
              <a:rPr lang="en-GB" sz="2000" dirty="0" smtClean="0"/>
              <a:t>clinic: </a:t>
            </a:r>
            <a:r>
              <a:rPr lang="en-GB" sz="2000" dirty="0"/>
              <a:t>compared with national figures</a:t>
            </a:r>
            <a:r>
              <a:rPr lang="en-GB" sz="3200" dirty="0"/>
              <a:t/>
            </a:r>
            <a:br>
              <a:rPr lang="en-GB" sz="3200" dirty="0"/>
            </a:br>
            <a:endParaRPr lang="en-GB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1" t="13962" r="10735" b="4191"/>
          <a:stretch/>
        </p:blipFill>
        <p:spPr bwMode="auto">
          <a:xfrm>
            <a:off x="763575" y="864096"/>
            <a:ext cx="7371761" cy="60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444208" y="836712"/>
            <a:ext cx="1224136" cy="332661"/>
          </a:xfrm>
          <a:prstGeom prst="ellipse">
            <a:avLst/>
          </a:prstGeom>
          <a:solidFill>
            <a:srgbClr val="C00000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1115617" y="3789046"/>
            <a:ext cx="6552728" cy="720079"/>
          </a:xfrm>
          <a:prstGeom prst="ellipse">
            <a:avLst/>
          </a:prstGeom>
          <a:solidFill>
            <a:srgbClr val="C00000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1268017" y="2132856"/>
            <a:ext cx="6552728" cy="720079"/>
          </a:xfrm>
          <a:prstGeom prst="ellipse">
            <a:avLst/>
          </a:prstGeom>
          <a:solidFill>
            <a:srgbClr val="C00000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/>
          </a:p>
        </p:txBody>
      </p:sp>
      <p:sp>
        <p:nvSpPr>
          <p:cNvPr id="3" name="Oval 2"/>
          <p:cNvSpPr/>
          <p:nvPr/>
        </p:nvSpPr>
        <p:spPr>
          <a:xfrm>
            <a:off x="5220072" y="836714"/>
            <a:ext cx="1008112" cy="360044"/>
          </a:xfrm>
          <a:prstGeom prst="ellipse">
            <a:avLst/>
          </a:prstGeom>
          <a:solidFill>
            <a:srgbClr val="C00000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96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-411427"/>
            <a:ext cx="8712968" cy="1143000"/>
          </a:xfrm>
        </p:spPr>
        <p:txBody>
          <a:bodyPr>
            <a:noAutofit/>
          </a:bodyPr>
          <a:lstStyle/>
          <a:p>
            <a:r>
              <a:rPr lang="en-GB" sz="2800" dirty="0" smtClean="0"/>
              <a:t>Feedback: </a:t>
            </a:r>
            <a:r>
              <a:rPr lang="en-GB" sz="2800" dirty="0"/>
              <a:t>dashboard for grouped outcomes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1" t="13531" r="10077" b="6153"/>
          <a:stretch/>
        </p:blipFill>
        <p:spPr bwMode="auto">
          <a:xfrm>
            <a:off x="755576" y="980728"/>
            <a:ext cx="7704856" cy="5616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310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/>
          <p:cNvSpPr/>
          <p:nvPr/>
        </p:nvSpPr>
        <p:spPr>
          <a:xfrm>
            <a:off x="755576" y="3525011"/>
            <a:ext cx="6483662" cy="48291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t" anchorCtr="0"/>
          <a:lstStyle/>
          <a:p>
            <a:pPr defTabSz="685783"/>
            <a:r>
              <a:rPr lang="en-US" sz="1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</a:t>
            </a: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Chloe </a:t>
            </a:r>
            <a:r>
              <a:rPr lang="en-US" sz="19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Orkin, </a:t>
            </a:r>
          </a:p>
          <a:p>
            <a:pPr defTabSz="685783"/>
            <a:r>
              <a:rPr lang="en-US" sz="19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Chair, British HIV Association</a:t>
            </a:r>
            <a:endParaRPr lang="en-US" sz="19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783"/>
            <a:r>
              <a:rPr lang="en-US" sz="15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Queen </a:t>
            </a:r>
            <a:r>
              <a:rPr lang="en-US" sz="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Mary University London</a:t>
            </a:r>
          </a:p>
        </p:txBody>
      </p:sp>
      <p:sp>
        <p:nvSpPr>
          <p:cNvPr id="7" name="Title 2">
            <a:extLst>
              <a:ext uri="{FF2B5EF4-FFF2-40B4-BE49-F238E27FC236}">
                <a16:creationId xmlns="" xmlns:a16="http://schemas.microsoft.com/office/drawing/2014/main" id="{B47CA4D0-D1AD-4564-8272-C9C1C2EFC9DB}"/>
              </a:ext>
            </a:extLst>
          </p:cNvPr>
          <p:cNvSpPr txBox="1">
            <a:spLocks/>
          </p:cNvSpPr>
          <p:nvPr/>
        </p:nvSpPr>
        <p:spPr>
          <a:xfrm>
            <a:off x="755577" y="2756926"/>
            <a:ext cx="8190998" cy="718436"/>
          </a:xfrm>
          <a:prstGeom prst="rect">
            <a:avLst/>
          </a:prstGeom>
        </p:spPr>
        <p:txBody>
          <a:bodyPr lIns="68579" tIns="34289" rIns="68579" bIns="34289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660066"/>
                </a:solidFill>
                <a:latin typeface="Arial Black" panose="020B0A04020102020204" pitchFamily="34" charset="0"/>
              </a:rPr>
              <a:t>Achieving 90-90-</a:t>
            </a:r>
            <a:r>
              <a:rPr lang="en-US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90</a:t>
            </a:r>
            <a:endParaRPr lang="en-US" cap="all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731" y="5661247"/>
            <a:ext cx="3281179" cy="115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54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219405"/>
            <a:ext cx="9145016" cy="1008112"/>
          </a:xfrm>
        </p:spPr>
        <p:txBody>
          <a:bodyPr>
            <a:normAutofit/>
          </a:bodyPr>
          <a:lstStyle/>
          <a:p>
            <a:r>
              <a:rPr lang="en-GB" sz="2800" dirty="0"/>
              <a:t>Audit Conclusions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4" t="23144" r="19063" b="4785"/>
          <a:stretch/>
        </p:blipFill>
        <p:spPr bwMode="auto">
          <a:xfrm>
            <a:off x="1475655" y="822045"/>
            <a:ext cx="6624737" cy="5949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618865" y="4150939"/>
            <a:ext cx="8064896" cy="25922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Main Conclusion and recommendations from mortality audit: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Late diagnosis accounted for 24% of deaths overall and 35% of HIV related deaths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Causes not related to HIV accounted for 32% of deaths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26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/>
              <a:t>National Dissemination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National presentation</a:t>
            </a:r>
          </a:p>
          <a:p>
            <a:r>
              <a:rPr lang="en-GB" sz="2400" dirty="0"/>
              <a:t>Given by doctor in training</a:t>
            </a:r>
          </a:p>
          <a:p>
            <a:r>
              <a:rPr lang="en-GB" sz="2400" dirty="0"/>
              <a:t>Embedding standard of care approach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80" y="4536934"/>
            <a:ext cx="7843039" cy="2132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68760"/>
            <a:ext cx="4038600" cy="302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76056" y="1772816"/>
            <a:ext cx="3672408" cy="22322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14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-27384"/>
            <a:ext cx="7886700" cy="744167"/>
          </a:xfrm>
        </p:spPr>
        <p:txBody>
          <a:bodyPr>
            <a:noAutofit/>
          </a:bodyPr>
          <a:lstStyle/>
          <a:p>
            <a:r>
              <a:rPr lang="en-US" sz="2300" dirty="0" smtClean="0"/>
              <a:t>Going beyond the 3</a:t>
            </a:r>
            <a:r>
              <a:rPr lang="en-US" sz="2300" baseline="30000" dirty="0" smtClean="0"/>
              <a:t>rd</a:t>
            </a:r>
            <a:r>
              <a:rPr lang="en-US" sz="2300" dirty="0" smtClean="0"/>
              <a:t> 90 –achieving the 4</a:t>
            </a:r>
            <a:r>
              <a:rPr lang="en-US" sz="2300" baseline="30000" dirty="0" smtClean="0"/>
              <a:t>th</a:t>
            </a:r>
            <a:r>
              <a:rPr lang="en-US" sz="2300" dirty="0" smtClean="0"/>
              <a:t> </a:t>
            </a:r>
            <a:r>
              <a:rPr lang="en-US" sz="2300" dirty="0"/>
              <a:t>90</a:t>
            </a:r>
            <a:endParaRPr lang="en-US" sz="2300" dirty="0">
              <a:solidFill>
                <a:srgbClr val="00359E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050821"/>
            <a:ext cx="7886700" cy="1319401"/>
          </a:xfrm>
        </p:spPr>
        <p:txBody>
          <a:bodyPr>
            <a:normAutofit/>
          </a:bodyPr>
          <a:lstStyle/>
          <a:p>
            <a:pPr marL="0" indent="0">
              <a:lnSpc>
                <a:spcPts val="2250"/>
              </a:lnSpc>
              <a:spcBef>
                <a:spcPts val="450"/>
              </a:spcBef>
              <a:buNone/>
            </a:pPr>
            <a:r>
              <a:rPr lang="en-US" sz="2100" b="1" dirty="0"/>
              <a:t>Enhancing engagement with care</a:t>
            </a:r>
          </a:p>
          <a:p>
            <a:pPr marL="0" indent="0">
              <a:lnSpc>
                <a:spcPts val="2250"/>
              </a:lnSpc>
              <a:spcBef>
                <a:spcPts val="450"/>
              </a:spcBef>
              <a:buNone/>
            </a:pPr>
            <a:r>
              <a:rPr lang="en-US" sz="2100" b="1" dirty="0"/>
              <a:t>Avoiding side effects and comorbidity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86172" y="2461774"/>
            <a:ext cx="5879851" cy="2789361"/>
            <a:chOff x="914896" y="2461773"/>
            <a:chExt cx="7839801" cy="2789361"/>
          </a:xfrm>
        </p:grpSpPr>
        <p:sp>
          <p:nvSpPr>
            <p:cNvPr id="4" name="Oval 35">
              <a:extLst>
                <a:ext uri="{FF2B5EF4-FFF2-40B4-BE49-F238E27FC236}">
                  <a16:creationId xmlns:a16="http://schemas.microsoft.com/office/drawing/2014/main" xmlns="" id="{32080C8D-7706-4612-B417-8BF49C5301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896" y="2461773"/>
              <a:ext cx="2285537" cy="22556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90%</a:t>
              </a:r>
            </a:p>
          </p:txBody>
        </p:sp>
        <p:sp>
          <p:nvSpPr>
            <p:cNvPr id="11" name="Oval 35">
              <a:extLst>
                <a:ext uri="{FF2B5EF4-FFF2-40B4-BE49-F238E27FC236}">
                  <a16:creationId xmlns:a16="http://schemas.microsoft.com/office/drawing/2014/main" xmlns="" id="{32080C8D-7706-4612-B417-8BF49C5301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3556" y="2505687"/>
              <a:ext cx="2285537" cy="22556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97%</a:t>
              </a:r>
            </a:p>
          </p:txBody>
        </p:sp>
        <p:sp>
          <p:nvSpPr>
            <p:cNvPr id="12" name="Oval 35">
              <a:extLst>
                <a:ext uri="{FF2B5EF4-FFF2-40B4-BE49-F238E27FC236}">
                  <a16:creationId xmlns:a16="http://schemas.microsoft.com/office/drawing/2014/main" xmlns="" id="{32080C8D-7706-4612-B417-8BF49C5301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2216" y="2474898"/>
              <a:ext cx="2285537" cy="22556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97%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37371" y="4835636"/>
              <a:ext cx="1956091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00" dirty="0">
                  <a:latin typeface="Arial" panose="020B0604020202020204" pitchFamily="34" charset="0"/>
                  <a:cs typeface="Arial" panose="020B0604020202020204" pitchFamily="34" charset="0"/>
                </a:rPr>
                <a:t>Diagnosed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398925" y="4835636"/>
              <a:ext cx="2355772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00" dirty="0">
                  <a:latin typeface="Arial" panose="020B0604020202020204" pitchFamily="34" charset="0"/>
                  <a:cs typeface="Arial" panose="020B0604020202020204" pitchFamily="34" charset="0"/>
                </a:rPr>
                <a:t>Undetectable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663348" y="4835636"/>
              <a:ext cx="2340812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00" dirty="0">
                  <a:latin typeface="Arial" panose="020B0604020202020204" pitchFamily="34" charset="0"/>
                  <a:cs typeface="Arial" panose="020B0604020202020204" pitchFamily="34" charset="0"/>
                </a:rPr>
                <a:t>On treatment</a:t>
              </a:r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1941035" y="117035"/>
            <a:ext cx="2735627" cy="744167"/>
          </a:xfrm>
          <a:prstGeom prst="rect">
            <a:avLst/>
          </a:prstGeom>
        </p:spPr>
        <p:txBody>
          <a:bodyPr vert="horz" lIns="68580" tIns="34290" rIns="68580" bIns="3429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en-US" sz="2200" b="1" i="0" u="none" strike="noStrike" kern="1200" cap="none" spc="0" normalizeH="0" baseline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870658" y="2499281"/>
            <a:ext cx="1714153" cy="2751853"/>
            <a:chOff x="9160875" y="2499282"/>
            <a:chExt cx="2285537" cy="2751852"/>
          </a:xfrm>
        </p:grpSpPr>
        <p:sp>
          <p:nvSpPr>
            <p:cNvPr id="13" name="Oval 35">
              <a:extLst>
                <a:ext uri="{FF2B5EF4-FFF2-40B4-BE49-F238E27FC236}">
                  <a16:creationId xmlns:a16="http://schemas.microsoft.com/office/drawing/2014/main" xmlns="" id="{32080C8D-7706-4612-B417-8BF49C5301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60875" y="2499282"/>
              <a:ext cx="2285537" cy="22556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542746" y="4835636"/>
              <a:ext cx="153818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21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th</a:t>
              </a:r>
              <a:r>
                <a:rPr lang="en-US" sz="2100" dirty="0">
                  <a:latin typeface="Arial" panose="020B0604020202020204" pitchFamily="34" charset="0"/>
                  <a:cs typeface="Arial" panose="020B0604020202020204" pitchFamily="34" charset="0"/>
                </a:rPr>
                <a:t> 90</a:t>
              </a:r>
              <a:r>
                <a:rPr lang="en-US" sz="1500" baseline="56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baseline="56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32001" y="6610097"/>
            <a:ext cx="2315510" cy="192360"/>
          </a:xfrm>
          <a:prstGeom prst="rect">
            <a:avLst/>
          </a:prstGeom>
          <a:noFill/>
        </p:spPr>
        <p:txBody>
          <a:bodyPr wrap="square" lIns="68580" tIns="34290" rIns="68580" bIns="34290" rtlCol="0" anchor="b" anchorCtr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1. Lazarus JV, </a:t>
            </a:r>
            <a:r>
              <a:rPr lang="en-US" sz="800" i="1" dirty="0">
                <a:latin typeface="Arial" panose="020B0604020202020204" pitchFamily="34" charset="0"/>
                <a:cs typeface="Arial" panose="020B0604020202020204" pitchFamily="34" charset="0"/>
              </a:rPr>
              <a:t>et al. BMC Med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2016;14:94.</a:t>
            </a:r>
          </a:p>
        </p:txBody>
      </p:sp>
    </p:spTree>
    <p:extLst>
      <p:ext uri="{BB962C8B-B14F-4D97-AF65-F5344CB8AC3E}">
        <p14:creationId xmlns:p14="http://schemas.microsoft.com/office/powerpoint/2010/main" val="110993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4584" y="44624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/>
              <a:t>BHIVA Standards for PLWHIV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7"/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221674"/>
            <a:ext cx="3055698" cy="5020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7" t="14901" r="30697"/>
          <a:stretch/>
        </p:blipFill>
        <p:spPr bwMode="auto">
          <a:xfrm>
            <a:off x="251520" y="1124744"/>
            <a:ext cx="4304651" cy="557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128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8627"/>
            <a:ext cx="8784976" cy="1143000"/>
          </a:xfrm>
        </p:spPr>
        <p:txBody>
          <a:bodyPr>
            <a:noAutofit/>
          </a:bodyPr>
          <a:lstStyle/>
          <a:p>
            <a:r>
              <a:rPr lang="en-GB" sz="3600" dirty="0" smtClean="0"/>
              <a:t>Foster Engagement</a:t>
            </a:r>
            <a:endParaRPr lang="en-GB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5" y="1"/>
            <a:ext cx="2664296" cy="2370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781094"/>
            <a:ext cx="2843808" cy="105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45224"/>
            <a:ext cx="1524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9512" y="400738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Melbourne </a:t>
            </a:r>
            <a:r>
              <a:rPr lang="en-GB" dirty="0" smtClean="0"/>
              <a:t>fast-track City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1" t="42618" r="31103" b="1611"/>
          <a:stretch/>
        </p:blipFill>
        <p:spPr bwMode="auto">
          <a:xfrm>
            <a:off x="4572001" y="1214011"/>
            <a:ext cx="4455233" cy="426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72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8" descr="http://asset3.itsnicethat.com/system/files/062012/4fd07cea5c3e3c0d810000db/img_col_main/Twitternew.jpg?13545764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495" y="5041217"/>
            <a:ext cx="1120613" cy="743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 smtClean="0"/>
              <a:t>Questions? </a:t>
            </a:r>
            <a:endParaRPr lang="en-US" altLang="en-US" sz="3600" dirty="0"/>
          </a:p>
        </p:txBody>
      </p:sp>
      <p:sp>
        <p:nvSpPr>
          <p:cNvPr id="10445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16099"/>
          </a:xfrm>
        </p:spPr>
        <p:txBody>
          <a:bodyPr/>
          <a:lstStyle/>
          <a:p>
            <a:pPr marL="0" indent="0" algn="ctr">
              <a:buNone/>
            </a:pPr>
            <a:endParaRPr lang="en-US" altLang="en-US" sz="2400" dirty="0"/>
          </a:p>
          <a:p>
            <a:pPr marL="0" indent="0" algn="ctr">
              <a:buNone/>
            </a:pPr>
            <a:endParaRPr lang="en-US" altLang="en-US" sz="2400" dirty="0"/>
          </a:p>
          <a:p>
            <a:pPr marL="0" indent="0" algn="ctr">
              <a:buNone/>
            </a:pPr>
            <a:r>
              <a:rPr lang="en-US" altLang="en-US" sz="2400" dirty="0"/>
              <a:t>@</a:t>
            </a:r>
            <a:r>
              <a:rPr lang="en-US" altLang="en-US" sz="2400" dirty="0" err="1"/>
              <a:t>britishhivassoc</a:t>
            </a:r>
            <a:endParaRPr lang="en-US" altLang="en-US" sz="2400" dirty="0"/>
          </a:p>
          <a:p>
            <a:pPr marL="0" indent="0" algn="ctr">
              <a:buNone/>
            </a:pPr>
            <a:endParaRPr lang="en-US" altLang="en-US" sz="5400" dirty="0"/>
          </a:p>
        </p:txBody>
      </p:sp>
      <p:sp>
        <p:nvSpPr>
          <p:cNvPr id="104453" name="AutoShape 2" descr="Image result for twitter logo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/>
          <a:lstStyle/>
          <a:p>
            <a:endParaRPr lang="en-GB" altLang="en-US"/>
          </a:p>
        </p:txBody>
      </p:sp>
      <p:sp>
        <p:nvSpPr>
          <p:cNvPr id="104454" name="AutoShape 4" descr="Image result for twitter logo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/>
          <a:lstStyle/>
          <a:p>
            <a:endParaRPr lang="en-GB" altLang="en-US"/>
          </a:p>
        </p:txBody>
      </p:sp>
      <p:sp>
        <p:nvSpPr>
          <p:cNvPr id="104455" name="AutoShape 6" descr="Image result for twitter logo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/>
          <a:lstStyle/>
          <a:p>
            <a:endParaRPr lang="en-GB" alt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090" y="1380121"/>
            <a:ext cx="2957513" cy="318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6700"/>
          <a:stretch/>
        </p:blipFill>
        <p:spPr bwMode="auto">
          <a:xfrm>
            <a:off x="3677485" y="2060851"/>
            <a:ext cx="1570710" cy="115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77590" y="5157193"/>
            <a:ext cx="5429250" cy="11281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sz="2000" b="1" dirty="0">
                <a:solidFill>
                  <a:schemeClr val="tx1"/>
                </a:solidFill>
              </a:rPr>
              <a:t>@</a:t>
            </a:r>
            <a:r>
              <a:rPr lang="en-GB" sz="2000" b="1" dirty="0" err="1">
                <a:solidFill>
                  <a:schemeClr val="tx1"/>
                </a:solidFill>
              </a:rPr>
              <a:t>britishhivassoc</a:t>
            </a:r>
            <a:endParaRPr lang="en-GB" sz="2000" b="1" dirty="0">
              <a:solidFill>
                <a:schemeClr val="tx1"/>
              </a:solidFill>
            </a:endParaRPr>
          </a:p>
          <a:p>
            <a:endParaRPr lang="en-GB" sz="2000" b="1" dirty="0">
              <a:solidFill>
                <a:schemeClr val="tx1"/>
              </a:solidFill>
            </a:endParaRPr>
          </a:p>
          <a:p>
            <a:r>
              <a:rPr lang="en-GB" sz="2000" b="1" dirty="0">
                <a:solidFill>
                  <a:schemeClr val="tx1"/>
                </a:solidFill>
              </a:rPr>
              <a:t> British HIV Association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332" y="5792867"/>
            <a:ext cx="474928" cy="474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19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reeform 9"/>
          <p:cNvSpPr>
            <a:spLocks noEditPoints="1"/>
          </p:cNvSpPr>
          <p:nvPr/>
        </p:nvSpPr>
        <p:spPr bwMode="auto">
          <a:xfrm rot="3600000">
            <a:off x="-101302" y="5413793"/>
            <a:ext cx="2882903" cy="2154558"/>
          </a:xfrm>
          <a:custGeom>
            <a:avLst/>
            <a:gdLst>
              <a:gd name="T0" fmla="*/ 770 w 828"/>
              <a:gd name="T1" fmla="*/ 357 h 825"/>
              <a:gd name="T2" fmla="*/ 718 w 828"/>
              <a:gd name="T3" fmla="*/ 390 h 825"/>
              <a:gd name="T4" fmla="*/ 662 w 828"/>
              <a:gd name="T5" fmla="*/ 390 h 825"/>
              <a:gd name="T6" fmla="*/ 606 w 828"/>
              <a:gd name="T7" fmla="*/ 255 h 825"/>
              <a:gd name="T8" fmla="*/ 646 w 828"/>
              <a:gd name="T9" fmla="*/ 215 h 825"/>
              <a:gd name="T10" fmla="*/ 706 w 828"/>
              <a:gd name="T11" fmla="*/ 202 h 825"/>
              <a:gd name="T12" fmla="*/ 706 w 828"/>
              <a:gd name="T13" fmla="*/ 121 h 825"/>
              <a:gd name="T14" fmla="*/ 625 w 828"/>
              <a:gd name="T15" fmla="*/ 121 h 825"/>
              <a:gd name="T16" fmla="*/ 612 w 828"/>
              <a:gd name="T17" fmla="*/ 181 h 825"/>
              <a:gd name="T18" fmla="*/ 572 w 828"/>
              <a:gd name="T19" fmla="*/ 221 h 825"/>
              <a:gd name="T20" fmla="*/ 438 w 828"/>
              <a:gd name="T21" fmla="*/ 166 h 825"/>
              <a:gd name="T22" fmla="*/ 438 w 828"/>
              <a:gd name="T23" fmla="*/ 110 h 825"/>
              <a:gd name="T24" fmla="*/ 471 w 828"/>
              <a:gd name="T25" fmla="*/ 58 h 825"/>
              <a:gd name="T26" fmla="*/ 414 w 828"/>
              <a:gd name="T27" fmla="*/ 0 h 825"/>
              <a:gd name="T28" fmla="*/ 356 w 828"/>
              <a:gd name="T29" fmla="*/ 58 h 825"/>
              <a:gd name="T30" fmla="*/ 390 w 828"/>
              <a:gd name="T31" fmla="*/ 110 h 825"/>
              <a:gd name="T32" fmla="*/ 390 w 828"/>
              <a:gd name="T33" fmla="*/ 166 h 825"/>
              <a:gd name="T34" fmla="*/ 258 w 828"/>
              <a:gd name="T35" fmla="*/ 219 h 825"/>
              <a:gd name="T36" fmla="*/ 221 w 828"/>
              <a:gd name="T37" fmla="*/ 182 h 825"/>
              <a:gd name="T38" fmla="*/ 208 w 828"/>
              <a:gd name="T39" fmla="*/ 121 h 825"/>
              <a:gd name="T40" fmla="*/ 127 w 828"/>
              <a:gd name="T41" fmla="*/ 121 h 825"/>
              <a:gd name="T42" fmla="*/ 127 w 828"/>
              <a:gd name="T43" fmla="*/ 202 h 825"/>
              <a:gd name="T44" fmla="*/ 187 w 828"/>
              <a:gd name="T45" fmla="*/ 216 h 825"/>
              <a:gd name="T46" fmla="*/ 223 w 828"/>
              <a:gd name="T47" fmla="*/ 253 h 825"/>
              <a:gd name="T48" fmla="*/ 165 w 828"/>
              <a:gd name="T49" fmla="*/ 391 h 825"/>
              <a:gd name="T50" fmla="*/ 110 w 828"/>
              <a:gd name="T51" fmla="*/ 391 h 825"/>
              <a:gd name="T52" fmla="*/ 58 w 828"/>
              <a:gd name="T53" fmla="*/ 357 h 825"/>
              <a:gd name="T54" fmla="*/ 0 w 828"/>
              <a:gd name="T55" fmla="*/ 415 h 825"/>
              <a:gd name="T56" fmla="*/ 58 w 828"/>
              <a:gd name="T57" fmla="*/ 472 h 825"/>
              <a:gd name="T58" fmla="*/ 110 w 828"/>
              <a:gd name="T59" fmla="*/ 439 h 825"/>
              <a:gd name="T60" fmla="*/ 165 w 828"/>
              <a:gd name="T61" fmla="*/ 439 h 825"/>
              <a:gd name="T62" fmla="*/ 224 w 828"/>
              <a:gd name="T63" fmla="*/ 577 h 825"/>
              <a:gd name="T64" fmla="*/ 188 w 828"/>
              <a:gd name="T65" fmla="*/ 614 h 825"/>
              <a:gd name="T66" fmla="*/ 127 w 828"/>
              <a:gd name="T67" fmla="*/ 627 h 825"/>
              <a:gd name="T68" fmla="*/ 127 w 828"/>
              <a:gd name="T69" fmla="*/ 708 h 825"/>
              <a:gd name="T70" fmla="*/ 208 w 828"/>
              <a:gd name="T71" fmla="*/ 708 h 825"/>
              <a:gd name="T72" fmla="*/ 222 w 828"/>
              <a:gd name="T73" fmla="*/ 647 h 825"/>
              <a:gd name="T74" fmla="*/ 259 w 828"/>
              <a:gd name="T75" fmla="*/ 610 h 825"/>
              <a:gd name="T76" fmla="*/ 390 w 828"/>
              <a:gd name="T77" fmla="*/ 663 h 825"/>
              <a:gd name="T78" fmla="*/ 390 w 828"/>
              <a:gd name="T79" fmla="*/ 715 h 825"/>
              <a:gd name="T80" fmla="*/ 357 w 828"/>
              <a:gd name="T81" fmla="*/ 767 h 825"/>
              <a:gd name="T82" fmla="*/ 414 w 828"/>
              <a:gd name="T83" fmla="*/ 825 h 825"/>
              <a:gd name="T84" fmla="*/ 472 w 828"/>
              <a:gd name="T85" fmla="*/ 767 h 825"/>
              <a:gd name="T86" fmla="*/ 438 w 828"/>
              <a:gd name="T87" fmla="*/ 715 h 825"/>
              <a:gd name="T88" fmla="*/ 438 w 828"/>
              <a:gd name="T89" fmla="*/ 663 h 825"/>
              <a:gd name="T90" fmla="*/ 572 w 828"/>
              <a:gd name="T91" fmla="*/ 607 h 825"/>
              <a:gd name="T92" fmla="*/ 612 w 828"/>
              <a:gd name="T93" fmla="*/ 647 h 825"/>
              <a:gd name="T94" fmla="*/ 625 w 828"/>
              <a:gd name="T95" fmla="*/ 708 h 825"/>
              <a:gd name="T96" fmla="*/ 706 w 828"/>
              <a:gd name="T97" fmla="*/ 708 h 825"/>
              <a:gd name="T98" fmla="*/ 706 w 828"/>
              <a:gd name="T99" fmla="*/ 627 h 825"/>
              <a:gd name="T100" fmla="*/ 646 w 828"/>
              <a:gd name="T101" fmla="*/ 614 h 825"/>
              <a:gd name="T102" fmla="*/ 606 w 828"/>
              <a:gd name="T103" fmla="*/ 574 h 825"/>
              <a:gd name="T104" fmla="*/ 662 w 828"/>
              <a:gd name="T105" fmla="*/ 438 h 825"/>
              <a:gd name="T106" fmla="*/ 718 w 828"/>
              <a:gd name="T107" fmla="*/ 438 h 825"/>
              <a:gd name="T108" fmla="*/ 770 w 828"/>
              <a:gd name="T109" fmla="*/ 472 h 825"/>
              <a:gd name="T110" fmla="*/ 828 w 828"/>
              <a:gd name="T111" fmla="*/ 414 h 825"/>
              <a:gd name="T112" fmla="*/ 770 w 828"/>
              <a:gd name="T113" fmla="*/ 357 h 825"/>
              <a:gd name="T114" fmla="*/ 414 w 828"/>
              <a:gd name="T115" fmla="*/ 616 h 825"/>
              <a:gd name="T116" fmla="*/ 212 w 828"/>
              <a:gd name="T117" fmla="*/ 414 h 825"/>
              <a:gd name="T118" fmla="*/ 414 w 828"/>
              <a:gd name="T119" fmla="*/ 213 h 825"/>
              <a:gd name="T120" fmla="*/ 615 w 828"/>
              <a:gd name="T121" fmla="*/ 414 h 825"/>
              <a:gd name="T122" fmla="*/ 414 w 828"/>
              <a:gd name="T123" fmla="*/ 616 h 8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28" h="825">
                <a:moveTo>
                  <a:pt x="770" y="357"/>
                </a:moveTo>
                <a:cubicBezTo>
                  <a:pt x="747" y="357"/>
                  <a:pt x="727" y="370"/>
                  <a:pt x="718" y="390"/>
                </a:cubicBezTo>
                <a:cubicBezTo>
                  <a:pt x="662" y="390"/>
                  <a:pt x="662" y="390"/>
                  <a:pt x="662" y="390"/>
                </a:cubicBezTo>
                <a:cubicBezTo>
                  <a:pt x="657" y="339"/>
                  <a:pt x="637" y="293"/>
                  <a:pt x="606" y="255"/>
                </a:cubicBezTo>
                <a:cubicBezTo>
                  <a:pt x="646" y="215"/>
                  <a:pt x="646" y="215"/>
                  <a:pt x="646" y="215"/>
                </a:cubicBezTo>
                <a:cubicBezTo>
                  <a:pt x="666" y="223"/>
                  <a:pt x="690" y="219"/>
                  <a:pt x="706" y="202"/>
                </a:cubicBezTo>
                <a:cubicBezTo>
                  <a:pt x="729" y="180"/>
                  <a:pt x="729" y="143"/>
                  <a:pt x="706" y="121"/>
                </a:cubicBezTo>
                <a:cubicBezTo>
                  <a:pt x="684" y="98"/>
                  <a:pt x="647" y="98"/>
                  <a:pt x="625" y="121"/>
                </a:cubicBezTo>
                <a:cubicBezTo>
                  <a:pt x="609" y="137"/>
                  <a:pt x="604" y="161"/>
                  <a:pt x="612" y="181"/>
                </a:cubicBezTo>
                <a:cubicBezTo>
                  <a:pt x="572" y="221"/>
                  <a:pt x="572" y="221"/>
                  <a:pt x="572" y="221"/>
                </a:cubicBezTo>
                <a:cubicBezTo>
                  <a:pt x="535" y="191"/>
                  <a:pt x="488" y="171"/>
                  <a:pt x="438" y="166"/>
                </a:cubicBezTo>
                <a:cubicBezTo>
                  <a:pt x="438" y="110"/>
                  <a:pt x="438" y="110"/>
                  <a:pt x="438" y="110"/>
                </a:cubicBezTo>
                <a:cubicBezTo>
                  <a:pt x="457" y="101"/>
                  <a:pt x="471" y="81"/>
                  <a:pt x="471" y="58"/>
                </a:cubicBezTo>
                <a:cubicBezTo>
                  <a:pt x="471" y="26"/>
                  <a:pt x="445" y="0"/>
                  <a:pt x="414" y="0"/>
                </a:cubicBezTo>
                <a:cubicBezTo>
                  <a:pt x="382" y="0"/>
                  <a:pt x="356" y="26"/>
                  <a:pt x="356" y="58"/>
                </a:cubicBezTo>
                <a:cubicBezTo>
                  <a:pt x="356" y="81"/>
                  <a:pt x="370" y="101"/>
                  <a:pt x="390" y="110"/>
                </a:cubicBezTo>
                <a:cubicBezTo>
                  <a:pt x="390" y="166"/>
                  <a:pt x="390" y="166"/>
                  <a:pt x="390" y="166"/>
                </a:cubicBezTo>
                <a:cubicBezTo>
                  <a:pt x="340" y="170"/>
                  <a:pt x="295" y="190"/>
                  <a:pt x="258" y="219"/>
                </a:cubicBezTo>
                <a:cubicBezTo>
                  <a:pt x="221" y="182"/>
                  <a:pt x="221" y="182"/>
                  <a:pt x="221" y="182"/>
                </a:cubicBezTo>
                <a:cubicBezTo>
                  <a:pt x="229" y="162"/>
                  <a:pt x="225" y="137"/>
                  <a:pt x="208" y="121"/>
                </a:cubicBezTo>
                <a:cubicBezTo>
                  <a:pt x="186" y="98"/>
                  <a:pt x="149" y="98"/>
                  <a:pt x="127" y="121"/>
                </a:cubicBezTo>
                <a:cubicBezTo>
                  <a:pt x="105" y="143"/>
                  <a:pt x="105" y="180"/>
                  <a:pt x="127" y="202"/>
                </a:cubicBezTo>
                <a:cubicBezTo>
                  <a:pt x="143" y="218"/>
                  <a:pt x="166" y="223"/>
                  <a:pt x="187" y="216"/>
                </a:cubicBezTo>
                <a:cubicBezTo>
                  <a:pt x="223" y="253"/>
                  <a:pt x="223" y="253"/>
                  <a:pt x="223" y="253"/>
                </a:cubicBezTo>
                <a:cubicBezTo>
                  <a:pt x="191" y="291"/>
                  <a:pt x="170" y="338"/>
                  <a:pt x="165" y="391"/>
                </a:cubicBezTo>
                <a:cubicBezTo>
                  <a:pt x="110" y="391"/>
                  <a:pt x="110" y="391"/>
                  <a:pt x="110" y="391"/>
                </a:cubicBezTo>
                <a:cubicBezTo>
                  <a:pt x="101" y="371"/>
                  <a:pt x="81" y="357"/>
                  <a:pt x="58" y="357"/>
                </a:cubicBezTo>
                <a:cubicBezTo>
                  <a:pt x="26" y="357"/>
                  <a:pt x="0" y="383"/>
                  <a:pt x="0" y="415"/>
                </a:cubicBezTo>
                <a:cubicBezTo>
                  <a:pt x="0" y="446"/>
                  <a:pt x="26" y="472"/>
                  <a:pt x="58" y="472"/>
                </a:cubicBezTo>
                <a:cubicBezTo>
                  <a:pt x="81" y="472"/>
                  <a:pt x="101" y="458"/>
                  <a:pt x="110" y="439"/>
                </a:cubicBezTo>
                <a:cubicBezTo>
                  <a:pt x="165" y="439"/>
                  <a:pt x="165" y="439"/>
                  <a:pt x="165" y="439"/>
                </a:cubicBezTo>
                <a:cubicBezTo>
                  <a:pt x="170" y="491"/>
                  <a:pt x="192" y="539"/>
                  <a:pt x="224" y="577"/>
                </a:cubicBezTo>
                <a:cubicBezTo>
                  <a:pt x="188" y="614"/>
                  <a:pt x="188" y="614"/>
                  <a:pt x="188" y="614"/>
                </a:cubicBezTo>
                <a:cubicBezTo>
                  <a:pt x="167" y="606"/>
                  <a:pt x="143" y="610"/>
                  <a:pt x="127" y="627"/>
                </a:cubicBezTo>
                <a:cubicBezTo>
                  <a:pt x="105" y="649"/>
                  <a:pt x="105" y="686"/>
                  <a:pt x="127" y="708"/>
                </a:cubicBezTo>
                <a:cubicBezTo>
                  <a:pt x="149" y="731"/>
                  <a:pt x="186" y="731"/>
                  <a:pt x="208" y="708"/>
                </a:cubicBezTo>
                <a:cubicBezTo>
                  <a:pt x="225" y="692"/>
                  <a:pt x="229" y="668"/>
                  <a:pt x="222" y="647"/>
                </a:cubicBezTo>
                <a:cubicBezTo>
                  <a:pt x="259" y="610"/>
                  <a:pt x="259" y="610"/>
                  <a:pt x="259" y="610"/>
                </a:cubicBezTo>
                <a:cubicBezTo>
                  <a:pt x="296" y="639"/>
                  <a:pt x="341" y="658"/>
                  <a:pt x="390" y="663"/>
                </a:cubicBezTo>
                <a:cubicBezTo>
                  <a:pt x="390" y="715"/>
                  <a:pt x="390" y="715"/>
                  <a:pt x="390" y="715"/>
                </a:cubicBezTo>
                <a:cubicBezTo>
                  <a:pt x="371" y="724"/>
                  <a:pt x="357" y="744"/>
                  <a:pt x="357" y="767"/>
                </a:cubicBezTo>
                <a:cubicBezTo>
                  <a:pt x="357" y="799"/>
                  <a:pt x="383" y="825"/>
                  <a:pt x="414" y="825"/>
                </a:cubicBezTo>
                <a:cubicBezTo>
                  <a:pt x="446" y="825"/>
                  <a:pt x="472" y="799"/>
                  <a:pt x="472" y="767"/>
                </a:cubicBezTo>
                <a:cubicBezTo>
                  <a:pt x="472" y="744"/>
                  <a:pt x="458" y="724"/>
                  <a:pt x="438" y="715"/>
                </a:cubicBezTo>
                <a:cubicBezTo>
                  <a:pt x="438" y="663"/>
                  <a:pt x="438" y="663"/>
                  <a:pt x="438" y="663"/>
                </a:cubicBezTo>
                <a:cubicBezTo>
                  <a:pt x="489" y="658"/>
                  <a:pt x="534" y="638"/>
                  <a:pt x="572" y="607"/>
                </a:cubicBezTo>
                <a:cubicBezTo>
                  <a:pt x="612" y="647"/>
                  <a:pt x="612" y="647"/>
                  <a:pt x="612" y="647"/>
                </a:cubicBezTo>
                <a:cubicBezTo>
                  <a:pt x="604" y="668"/>
                  <a:pt x="609" y="692"/>
                  <a:pt x="625" y="708"/>
                </a:cubicBezTo>
                <a:cubicBezTo>
                  <a:pt x="647" y="731"/>
                  <a:pt x="684" y="731"/>
                  <a:pt x="706" y="708"/>
                </a:cubicBezTo>
                <a:cubicBezTo>
                  <a:pt x="729" y="686"/>
                  <a:pt x="729" y="649"/>
                  <a:pt x="706" y="627"/>
                </a:cubicBezTo>
                <a:cubicBezTo>
                  <a:pt x="690" y="610"/>
                  <a:pt x="666" y="606"/>
                  <a:pt x="646" y="614"/>
                </a:cubicBezTo>
                <a:cubicBezTo>
                  <a:pt x="606" y="574"/>
                  <a:pt x="606" y="574"/>
                  <a:pt x="606" y="574"/>
                </a:cubicBezTo>
                <a:cubicBezTo>
                  <a:pt x="637" y="536"/>
                  <a:pt x="657" y="489"/>
                  <a:pt x="662" y="438"/>
                </a:cubicBezTo>
                <a:cubicBezTo>
                  <a:pt x="718" y="438"/>
                  <a:pt x="718" y="438"/>
                  <a:pt x="718" y="438"/>
                </a:cubicBezTo>
                <a:cubicBezTo>
                  <a:pt x="727" y="458"/>
                  <a:pt x="747" y="472"/>
                  <a:pt x="770" y="472"/>
                </a:cubicBezTo>
                <a:cubicBezTo>
                  <a:pt x="802" y="472"/>
                  <a:pt x="828" y="446"/>
                  <a:pt x="828" y="414"/>
                </a:cubicBezTo>
                <a:cubicBezTo>
                  <a:pt x="828" y="382"/>
                  <a:pt x="802" y="357"/>
                  <a:pt x="770" y="357"/>
                </a:cubicBezTo>
                <a:close/>
                <a:moveTo>
                  <a:pt x="414" y="616"/>
                </a:moveTo>
                <a:cubicBezTo>
                  <a:pt x="302" y="616"/>
                  <a:pt x="212" y="525"/>
                  <a:pt x="212" y="414"/>
                </a:cubicBezTo>
                <a:cubicBezTo>
                  <a:pt x="212" y="303"/>
                  <a:pt x="302" y="213"/>
                  <a:pt x="414" y="213"/>
                </a:cubicBezTo>
                <a:cubicBezTo>
                  <a:pt x="525" y="213"/>
                  <a:pt x="615" y="303"/>
                  <a:pt x="615" y="414"/>
                </a:cubicBezTo>
                <a:cubicBezTo>
                  <a:pt x="615" y="525"/>
                  <a:pt x="525" y="616"/>
                  <a:pt x="414" y="616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12700" cap="flat">
            <a:noFill/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 extrusionH="254000" prstMaterial="softEdge">
            <a:contourClr>
              <a:schemeClr val="tx1"/>
            </a:contourClr>
          </a:sp3d>
        </p:spPr>
        <p:txBody>
          <a:bodyPr vert="horz" wrap="square" lIns="68576" tIns="34289" rIns="68576" bIns="34289" numCol="1" anchor="t" anchorCtr="0" compatLnSpc="1">
            <a:prstTxWarp prst="textNoShape">
              <a:avLst/>
            </a:prstTxWarp>
          </a:bodyPr>
          <a:lstStyle/>
          <a:p>
            <a:pPr defTabSz="685749"/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62" name="Freeform 9"/>
          <p:cNvSpPr>
            <a:spLocks noEditPoints="1"/>
          </p:cNvSpPr>
          <p:nvPr/>
        </p:nvSpPr>
        <p:spPr bwMode="auto">
          <a:xfrm rot="900000">
            <a:off x="2177802" y="4793115"/>
            <a:ext cx="1323400" cy="1758316"/>
          </a:xfrm>
          <a:custGeom>
            <a:avLst/>
            <a:gdLst>
              <a:gd name="T0" fmla="*/ 770 w 828"/>
              <a:gd name="T1" fmla="*/ 357 h 825"/>
              <a:gd name="T2" fmla="*/ 718 w 828"/>
              <a:gd name="T3" fmla="*/ 390 h 825"/>
              <a:gd name="T4" fmla="*/ 662 w 828"/>
              <a:gd name="T5" fmla="*/ 390 h 825"/>
              <a:gd name="T6" fmla="*/ 606 w 828"/>
              <a:gd name="T7" fmla="*/ 255 h 825"/>
              <a:gd name="T8" fmla="*/ 646 w 828"/>
              <a:gd name="T9" fmla="*/ 215 h 825"/>
              <a:gd name="T10" fmla="*/ 706 w 828"/>
              <a:gd name="T11" fmla="*/ 202 h 825"/>
              <a:gd name="T12" fmla="*/ 706 w 828"/>
              <a:gd name="T13" fmla="*/ 121 h 825"/>
              <a:gd name="T14" fmla="*/ 625 w 828"/>
              <a:gd name="T15" fmla="*/ 121 h 825"/>
              <a:gd name="T16" fmla="*/ 612 w 828"/>
              <a:gd name="T17" fmla="*/ 181 h 825"/>
              <a:gd name="T18" fmla="*/ 572 w 828"/>
              <a:gd name="T19" fmla="*/ 221 h 825"/>
              <a:gd name="T20" fmla="*/ 438 w 828"/>
              <a:gd name="T21" fmla="*/ 166 h 825"/>
              <a:gd name="T22" fmla="*/ 438 w 828"/>
              <a:gd name="T23" fmla="*/ 110 h 825"/>
              <a:gd name="T24" fmla="*/ 471 w 828"/>
              <a:gd name="T25" fmla="*/ 58 h 825"/>
              <a:gd name="T26" fmla="*/ 414 w 828"/>
              <a:gd name="T27" fmla="*/ 0 h 825"/>
              <a:gd name="T28" fmla="*/ 356 w 828"/>
              <a:gd name="T29" fmla="*/ 58 h 825"/>
              <a:gd name="T30" fmla="*/ 390 w 828"/>
              <a:gd name="T31" fmla="*/ 110 h 825"/>
              <a:gd name="T32" fmla="*/ 390 w 828"/>
              <a:gd name="T33" fmla="*/ 166 h 825"/>
              <a:gd name="T34" fmla="*/ 258 w 828"/>
              <a:gd name="T35" fmla="*/ 219 h 825"/>
              <a:gd name="T36" fmla="*/ 221 w 828"/>
              <a:gd name="T37" fmla="*/ 182 h 825"/>
              <a:gd name="T38" fmla="*/ 208 w 828"/>
              <a:gd name="T39" fmla="*/ 121 h 825"/>
              <a:gd name="T40" fmla="*/ 127 w 828"/>
              <a:gd name="T41" fmla="*/ 121 h 825"/>
              <a:gd name="T42" fmla="*/ 127 w 828"/>
              <a:gd name="T43" fmla="*/ 202 h 825"/>
              <a:gd name="T44" fmla="*/ 187 w 828"/>
              <a:gd name="T45" fmla="*/ 216 h 825"/>
              <a:gd name="T46" fmla="*/ 223 w 828"/>
              <a:gd name="T47" fmla="*/ 253 h 825"/>
              <a:gd name="T48" fmla="*/ 165 w 828"/>
              <a:gd name="T49" fmla="*/ 391 h 825"/>
              <a:gd name="T50" fmla="*/ 110 w 828"/>
              <a:gd name="T51" fmla="*/ 391 h 825"/>
              <a:gd name="T52" fmla="*/ 58 w 828"/>
              <a:gd name="T53" fmla="*/ 357 h 825"/>
              <a:gd name="T54" fmla="*/ 0 w 828"/>
              <a:gd name="T55" fmla="*/ 415 h 825"/>
              <a:gd name="T56" fmla="*/ 58 w 828"/>
              <a:gd name="T57" fmla="*/ 472 h 825"/>
              <a:gd name="T58" fmla="*/ 110 w 828"/>
              <a:gd name="T59" fmla="*/ 439 h 825"/>
              <a:gd name="T60" fmla="*/ 165 w 828"/>
              <a:gd name="T61" fmla="*/ 439 h 825"/>
              <a:gd name="T62" fmla="*/ 224 w 828"/>
              <a:gd name="T63" fmla="*/ 577 h 825"/>
              <a:gd name="T64" fmla="*/ 188 w 828"/>
              <a:gd name="T65" fmla="*/ 614 h 825"/>
              <a:gd name="T66" fmla="*/ 127 w 828"/>
              <a:gd name="T67" fmla="*/ 627 h 825"/>
              <a:gd name="T68" fmla="*/ 127 w 828"/>
              <a:gd name="T69" fmla="*/ 708 h 825"/>
              <a:gd name="T70" fmla="*/ 208 w 828"/>
              <a:gd name="T71" fmla="*/ 708 h 825"/>
              <a:gd name="T72" fmla="*/ 222 w 828"/>
              <a:gd name="T73" fmla="*/ 647 h 825"/>
              <a:gd name="T74" fmla="*/ 259 w 828"/>
              <a:gd name="T75" fmla="*/ 610 h 825"/>
              <a:gd name="T76" fmla="*/ 390 w 828"/>
              <a:gd name="T77" fmla="*/ 663 h 825"/>
              <a:gd name="T78" fmla="*/ 390 w 828"/>
              <a:gd name="T79" fmla="*/ 715 h 825"/>
              <a:gd name="T80" fmla="*/ 357 w 828"/>
              <a:gd name="T81" fmla="*/ 767 h 825"/>
              <a:gd name="T82" fmla="*/ 414 w 828"/>
              <a:gd name="T83" fmla="*/ 825 h 825"/>
              <a:gd name="T84" fmla="*/ 472 w 828"/>
              <a:gd name="T85" fmla="*/ 767 h 825"/>
              <a:gd name="T86" fmla="*/ 438 w 828"/>
              <a:gd name="T87" fmla="*/ 715 h 825"/>
              <a:gd name="T88" fmla="*/ 438 w 828"/>
              <a:gd name="T89" fmla="*/ 663 h 825"/>
              <a:gd name="T90" fmla="*/ 572 w 828"/>
              <a:gd name="T91" fmla="*/ 607 h 825"/>
              <a:gd name="T92" fmla="*/ 612 w 828"/>
              <a:gd name="T93" fmla="*/ 647 h 825"/>
              <a:gd name="T94" fmla="*/ 625 w 828"/>
              <a:gd name="T95" fmla="*/ 708 h 825"/>
              <a:gd name="T96" fmla="*/ 706 w 828"/>
              <a:gd name="T97" fmla="*/ 708 h 825"/>
              <a:gd name="T98" fmla="*/ 706 w 828"/>
              <a:gd name="T99" fmla="*/ 627 h 825"/>
              <a:gd name="T100" fmla="*/ 646 w 828"/>
              <a:gd name="T101" fmla="*/ 614 h 825"/>
              <a:gd name="T102" fmla="*/ 606 w 828"/>
              <a:gd name="T103" fmla="*/ 574 h 825"/>
              <a:gd name="T104" fmla="*/ 662 w 828"/>
              <a:gd name="T105" fmla="*/ 438 h 825"/>
              <a:gd name="T106" fmla="*/ 718 w 828"/>
              <a:gd name="T107" fmla="*/ 438 h 825"/>
              <a:gd name="T108" fmla="*/ 770 w 828"/>
              <a:gd name="T109" fmla="*/ 472 h 825"/>
              <a:gd name="T110" fmla="*/ 828 w 828"/>
              <a:gd name="T111" fmla="*/ 414 h 825"/>
              <a:gd name="T112" fmla="*/ 770 w 828"/>
              <a:gd name="T113" fmla="*/ 357 h 825"/>
              <a:gd name="T114" fmla="*/ 414 w 828"/>
              <a:gd name="T115" fmla="*/ 616 h 825"/>
              <a:gd name="T116" fmla="*/ 212 w 828"/>
              <a:gd name="T117" fmla="*/ 414 h 825"/>
              <a:gd name="T118" fmla="*/ 414 w 828"/>
              <a:gd name="T119" fmla="*/ 213 h 825"/>
              <a:gd name="T120" fmla="*/ 615 w 828"/>
              <a:gd name="T121" fmla="*/ 414 h 825"/>
              <a:gd name="T122" fmla="*/ 414 w 828"/>
              <a:gd name="T123" fmla="*/ 616 h 8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28" h="825">
                <a:moveTo>
                  <a:pt x="770" y="357"/>
                </a:moveTo>
                <a:cubicBezTo>
                  <a:pt x="747" y="357"/>
                  <a:pt x="727" y="370"/>
                  <a:pt x="718" y="390"/>
                </a:cubicBezTo>
                <a:cubicBezTo>
                  <a:pt x="662" y="390"/>
                  <a:pt x="662" y="390"/>
                  <a:pt x="662" y="390"/>
                </a:cubicBezTo>
                <a:cubicBezTo>
                  <a:pt x="657" y="339"/>
                  <a:pt x="637" y="293"/>
                  <a:pt x="606" y="255"/>
                </a:cubicBezTo>
                <a:cubicBezTo>
                  <a:pt x="646" y="215"/>
                  <a:pt x="646" y="215"/>
                  <a:pt x="646" y="215"/>
                </a:cubicBezTo>
                <a:cubicBezTo>
                  <a:pt x="666" y="223"/>
                  <a:pt x="690" y="219"/>
                  <a:pt x="706" y="202"/>
                </a:cubicBezTo>
                <a:cubicBezTo>
                  <a:pt x="729" y="180"/>
                  <a:pt x="729" y="143"/>
                  <a:pt x="706" y="121"/>
                </a:cubicBezTo>
                <a:cubicBezTo>
                  <a:pt x="684" y="98"/>
                  <a:pt x="647" y="98"/>
                  <a:pt x="625" y="121"/>
                </a:cubicBezTo>
                <a:cubicBezTo>
                  <a:pt x="609" y="137"/>
                  <a:pt x="604" y="161"/>
                  <a:pt x="612" y="181"/>
                </a:cubicBezTo>
                <a:cubicBezTo>
                  <a:pt x="572" y="221"/>
                  <a:pt x="572" y="221"/>
                  <a:pt x="572" y="221"/>
                </a:cubicBezTo>
                <a:cubicBezTo>
                  <a:pt x="535" y="191"/>
                  <a:pt x="488" y="171"/>
                  <a:pt x="438" y="166"/>
                </a:cubicBezTo>
                <a:cubicBezTo>
                  <a:pt x="438" y="110"/>
                  <a:pt x="438" y="110"/>
                  <a:pt x="438" y="110"/>
                </a:cubicBezTo>
                <a:cubicBezTo>
                  <a:pt x="457" y="101"/>
                  <a:pt x="471" y="81"/>
                  <a:pt x="471" y="58"/>
                </a:cubicBezTo>
                <a:cubicBezTo>
                  <a:pt x="471" y="26"/>
                  <a:pt x="445" y="0"/>
                  <a:pt x="414" y="0"/>
                </a:cubicBezTo>
                <a:cubicBezTo>
                  <a:pt x="382" y="0"/>
                  <a:pt x="356" y="26"/>
                  <a:pt x="356" y="58"/>
                </a:cubicBezTo>
                <a:cubicBezTo>
                  <a:pt x="356" y="81"/>
                  <a:pt x="370" y="101"/>
                  <a:pt x="390" y="110"/>
                </a:cubicBezTo>
                <a:cubicBezTo>
                  <a:pt x="390" y="166"/>
                  <a:pt x="390" y="166"/>
                  <a:pt x="390" y="166"/>
                </a:cubicBezTo>
                <a:cubicBezTo>
                  <a:pt x="340" y="170"/>
                  <a:pt x="295" y="190"/>
                  <a:pt x="258" y="219"/>
                </a:cubicBezTo>
                <a:cubicBezTo>
                  <a:pt x="221" y="182"/>
                  <a:pt x="221" y="182"/>
                  <a:pt x="221" y="182"/>
                </a:cubicBezTo>
                <a:cubicBezTo>
                  <a:pt x="229" y="162"/>
                  <a:pt x="225" y="137"/>
                  <a:pt x="208" y="121"/>
                </a:cubicBezTo>
                <a:cubicBezTo>
                  <a:pt x="186" y="98"/>
                  <a:pt x="149" y="98"/>
                  <a:pt x="127" y="121"/>
                </a:cubicBezTo>
                <a:cubicBezTo>
                  <a:pt x="105" y="143"/>
                  <a:pt x="105" y="180"/>
                  <a:pt x="127" y="202"/>
                </a:cubicBezTo>
                <a:cubicBezTo>
                  <a:pt x="143" y="218"/>
                  <a:pt x="166" y="223"/>
                  <a:pt x="187" y="216"/>
                </a:cubicBezTo>
                <a:cubicBezTo>
                  <a:pt x="223" y="253"/>
                  <a:pt x="223" y="253"/>
                  <a:pt x="223" y="253"/>
                </a:cubicBezTo>
                <a:cubicBezTo>
                  <a:pt x="191" y="291"/>
                  <a:pt x="170" y="338"/>
                  <a:pt x="165" y="391"/>
                </a:cubicBezTo>
                <a:cubicBezTo>
                  <a:pt x="110" y="391"/>
                  <a:pt x="110" y="391"/>
                  <a:pt x="110" y="391"/>
                </a:cubicBezTo>
                <a:cubicBezTo>
                  <a:pt x="101" y="371"/>
                  <a:pt x="81" y="357"/>
                  <a:pt x="58" y="357"/>
                </a:cubicBezTo>
                <a:cubicBezTo>
                  <a:pt x="26" y="357"/>
                  <a:pt x="0" y="383"/>
                  <a:pt x="0" y="415"/>
                </a:cubicBezTo>
                <a:cubicBezTo>
                  <a:pt x="0" y="446"/>
                  <a:pt x="26" y="472"/>
                  <a:pt x="58" y="472"/>
                </a:cubicBezTo>
                <a:cubicBezTo>
                  <a:pt x="81" y="472"/>
                  <a:pt x="101" y="458"/>
                  <a:pt x="110" y="439"/>
                </a:cubicBezTo>
                <a:cubicBezTo>
                  <a:pt x="165" y="439"/>
                  <a:pt x="165" y="439"/>
                  <a:pt x="165" y="439"/>
                </a:cubicBezTo>
                <a:cubicBezTo>
                  <a:pt x="170" y="491"/>
                  <a:pt x="192" y="539"/>
                  <a:pt x="224" y="577"/>
                </a:cubicBezTo>
                <a:cubicBezTo>
                  <a:pt x="188" y="614"/>
                  <a:pt x="188" y="614"/>
                  <a:pt x="188" y="614"/>
                </a:cubicBezTo>
                <a:cubicBezTo>
                  <a:pt x="167" y="606"/>
                  <a:pt x="143" y="610"/>
                  <a:pt x="127" y="627"/>
                </a:cubicBezTo>
                <a:cubicBezTo>
                  <a:pt x="105" y="649"/>
                  <a:pt x="105" y="686"/>
                  <a:pt x="127" y="708"/>
                </a:cubicBezTo>
                <a:cubicBezTo>
                  <a:pt x="149" y="731"/>
                  <a:pt x="186" y="731"/>
                  <a:pt x="208" y="708"/>
                </a:cubicBezTo>
                <a:cubicBezTo>
                  <a:pt x="225" y="692"/>
                  <a:pt x="229" y="668"/>
                  <a:pt x="222" y="647"/>
                </a:cubicBezTo>
                <a:cubicBezTo>
                  <a:pt x="259" y="610"/>
                  <a:pt x="259" y="610"/>
                  <a:pt x="259" y="610"/>
                </a:cubicBezTo>
                <a:cubicBezTo>
                  <a:pt x="296" y="639"/>
                  <a:pt x="341" y="658"/>
                  <a:pt x="390" y="663"/>
                </a:cubicBezTo>
                <a:cubicBezTo>
                  <a:pt x="390" y="715"/>
                  <a:pt x="390" y="715"/>
                  <a:pt x="390" y="715"/>
                </a:cubicBezTo>
                <a:cubicBezTo>
                  <a:pt x="371" y="724"/>
                  <a:pt x="357" y="744"/>
                  <a:pt x="357" y="767"/>
                </a:cubicBezTo>
                <a:cubicBezTo>
                  <a:pt x="357" y="799"/>
                  <a:pt x="383" y="825"/>
                  <a:pt x="414" y="825"/>
                </a:cubicBezTo>
                <a:cubicBezTo>
                  <a:pt x="446" y="825"/>
                  <a:pt x="472" y="799"/>
                  <a:pt x="472" y="767"/>
                </a:cubicBezTo>
                <a:cubicBezTo>
                  <a:pt x="472" y="744"/>
                  <a:pt x="458" y="724"/>
                  <a:pt x="438" y="715"/>
                </a:cubicBezTo>
                <a:cubicBezTo>
                  <a:pt x="438" y="663"/>
                  <a:pt x="438" y="663"/>
                  <a:pt x="438" y="663"/>
                </a:cubicBezTo>
                <a:cubicBezTo>
                  <a:pt x="489" y="658"/>
                  <a:pt x="534" y="638"/>
                  <a:pt x="572" y="607"/>
                </a:cubicBezTo>
                <a:cubicBezTo>
                  <a:pt x="612" y="647"/>
                  <a:pt x="612" y="647"/>
                  <a:pt x="612" y="647"/>
                </a:cubicBezTo>
                <a:cubicBezTo>
                  <a:pt x="604" y="668"/>
                  <a:pt x="609" y="692"/>
                  <a:pt x="625" y="708"/>
                </a:cubicBezTo>
                <a:cubicBezTo>
                  <a:pt x="647" y="731"/>
                  <a:pt x="684" y="731"/>
                  <a:pt x="706" y="708"/>
                </a:cubicBezTo>
                <a:cubicBezTo>
                  <a:pt x="729" y="686"/>
                  <a:pt x="729" y="649"/>
                  <a:pt x="706" y="627"/>
                </a:cubicBezTo>
                <a:cubicBezTo>
                  <a:pt x="690" y="610"/>
                  <a:pt x="666" y="606"/>
                  <a:pt x="646" y="614"/>
                </a:cubicBezTo>
                <a:cubicBezTo>
                  <a:pt x="606" y="574"/>
                  <a:pt x="606" y="574"/>
                  <a:pt x="606" y="574"/>
                </a:cubicBezTo>
                <a:cubicBezTo>
                  <a:pt x="637" y="536"/>
                  <a:pt x="657" y="489"/>
                  <a:pt x="662" y="438"/>
                </a:cubicBezTo>
                <a:cubicBezTo>
                  <a:pt x="718" y="438"/>
                  <a:pt x="718" y="438"/>
                  <a:pt x="718" y="438"/>
                </a:cubicBezTo>
                <a:cubicBezTo>
                  <a:pt x="727" y="458"/>
                  <a:pt x="747" y="472"/>
                  <a:pt x="770" y="472"/>
                </a:cubicBezTo>
                <a:cubicBezTo>
                  <a:pt x="802" y="472"/>
                  <a:pt x="828" y="446"/>
                  <a:pt x="828" y="414"/>
                </a:cubicBezTo>
                <a:cubicBezTo>
                  <a:pt x="828" y="382"/>
                  <a:pt x="802" y="357"/>
                  <a:pt x="770" y="357"/>
                </a:cubicBezTo>
                <a:close/>
                <a:moveTo>
                  <a:pt x="414" y="616"/>
                </a:moveTo>
                <a:cubicBezTo>
                  <a:pt x="302" y="616"/>
                  <a:pt x="212" y="525"/>
                  <a:pt x="212" y="414"/>
                </a:cubicBezTo>
                <a:cubicBezTo>
                  <a:pt x="212" y="303"/>
                  <a:pt x="302" y="213"/>
                  <a:pt x="414" y="213"/>
                </a:cubicBezTo>
                <a:cubicBezTo>
                  <a:pt x="525" y="213"/>
                  <a:pt x="615" y="303"/>
                  <a:pt x="615" y="414"/>
                </a:cubicBezTo>
                <a:cubicBezTo>
                  <a:pt x="615" y="525"/>
                  <a:pt x="525" y="616"/>
                  <a:pt x="414" y="616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12700" cap="flat">
            <a:noFill/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 extrusionH="254000" prstMaterial="softEdge">
            <a:contourClr>
              <a:schemeClr val="tx1"/>
            </a:contourClr>
          </a:sp3d>
        </p:spPr>
        <p:txBody>
          <a:bodyPr vert="horz" wrap="square" lIns="68576" tIns="34289" rIns="68576" bIns="34289" numCol="1" anchor="t" anchorCtr="0" compatLnSpc="1">
            <a:prstTxWarp prst="textNoShape">
              <a:avLst/>
            </a:prstTxWarp>
          </a:bodyPr>
          <a:lstStyle/>
          <a:p>
            <a:pPr defTabSz="685749"/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63" name="Freeform 9"/>
          <p:cNvSpPr>
            <a:spLocks noEditPoints="1"/>
          </p:cNvSpPr>
          <p:nvPr/>
        </p:nvSpPr>
        <p:spPr bwMode="auto">
          <a:xfrm rot="900000">
            <a:off x="3354676" y="4590011"/>
            <a:ext cx="913184" cy="1213288"/>
          </a:xfrm>
          <a:custGeom>
            <a:avLst/>
            <a:gdLst>
              <a:gd name="T0" fmla="*/ 770 w 828"/>
              <a:gd name="T1" fmla="*/ 357 h 825"/>
              <a:gd name="T2" fmla="*/ 718 w 828"/>
              <a:gd name="T3" fmla="*/ 390 h 825"/>
              <a:gd name="T4" fmla="*/ 662 w 828"/>
              <a:gd name="T5" fmla="*/ 390 h 825"/>
              <a:gd name="T6" fmla="*/ 606 w 828"/>
              <a:gd name="T7" fmla="*/ 255 h 825"/>
              <a:gd name="T8" fmla="*/ 646 w 828"/>
              <a:gd name="T9" fmla="*/ 215 h 825"/>
              <a:gd name="T10" fmla="*/ 706 w 828"/>
              <a:gd name="T11" fmla="*/ 202 h 825"/>
              <a:gd name="T12" fmla="*/ 706 w 828"/>
              <a:gd name="T13" fmla="*/ 121 h 825"/>
              <a:gd name="T14" fmla="*/ 625 w 828"/>
              <a:gd name="T15" fmla="*/ 121 h 825"/>
              <a:gd name="T16" fmla="*/ 612 w 828"/>
              <a:gd name="T17" fmla="*/ 181 h 825"/>
              <a:gd name="T18" fmla="*/ 572 w 828"/>
              <a:gd name="T19" fmla="*/ 221 h 825"/>
              <a:gd name="T20" fmla="*/ 438 w 828"/>
              <a:gd name="T21" fmla="*/ 166 h 825"/>
              <a:gd name="T22" fmla="*/ 438 w 828"/>
              <a:gd name="T23" fmla="*/ 110 h 825"/>
              <a:gd name="T24" fmla="*/ 471 w 828"/>
              <a:gd name="T25" fmla="*/ 58 h 825"/>
              <a:gd name="T26" fmla="*/ 414 w 828"/>
              <a:gd name="T27" fmla="*/ 0 h 825"/>
              <a:gd name="T28" fmla="*/ 356 w 828"/>
              <a:gd name="T29" fmla="*/ 58 h 825"/>
              <a:gd name="T30" fmla="*/ 390 w 828"/>
              <a:gd name="T31" fmla="*/ 110 h 825"/>
              <a:gd name="T32" fmla="*/ 390 w 828"/>
              <a:gd name="T33" fmla="*/ 166 h 825"/>
              <a:gd name="T34" fmla="*/ 258 w 828"/>
              <a:gd name="T35" fmla="*/ 219 h 825"/>
              <a:gd name="T36" fmla="*/ 221 w 828"/>
              <a:gd name="T37" fmla="*/ 182 h 825"/>
              <a:gd name="T38" fmla="*/ 208 w 828"/>
              <a:gd name="T39" fmla="*/ 121 h 825"/>
              <a:gd name="T40" fmla="*/ 127 w 828"/>
              <a:gd name="T41" fmla="*/ 121 h 825"/>
              <a:gd name="T42" fmla="*/ 127 w 828"/>
              <a:gd name="T43" fmla="*/ 202 h 825"/>
              <a:gd name="T44" fmla="*/ 187 w 828"/>
              <a:gd name="T45" fmla="*/ 216 h 825"/>
              <a:gd name="T46" fmla="*/ 223 w 828"/>
              <a:gd name="T47" fmla="*/ 253 h 825"/>
              <a:gd name="T48" fmla="*/ 165 w 828"/>
              <a:gd name="T49" fmla="*/ 391 h 825"/>
              <a:gd name="T50" fmla="*/ 110 w 828"/>
              <a:gd name="T51" fmla="*/ 391 h 825"/>
              <a:gd name="T52" fmla="*/ 58 w 828"/>
              <a:gd name="T53" fmla="*/ 357 h 825"/>
              <a:gd name="T54" fmla="*/ 0 w 828"/>
              <a:gd name="T55" fmla="*/ 415 h 825"/>
              <a:gd name="T56" fmla="*/ 58 w 828"/>
              <a:gd name="T57" fmla="*/ 472 h 825"/>
              <a:gd name="T58" fmla="*/ 110 w 828"/>
              <a:gd name="T59" fmla="*/ 439 h 825"/>
              <a:gd name="T60" fmla="*/ 165 w 828"/>
              <a:gd name="T61" fmla="*/ 439 h 825"/>
              <a:gd name="T62" fmla="*/ 224 w 828"/>
              <a:gd name="T63" fmla="*/ 577 h 825"/>
              <a:gd name="T64" fmla="*/ 188 w 828"/>
              <a:gd name="T65" fmla="*/ 614 h 825"/>
              <a:gd name="T66" fmla="*/ 127 w 828"/>
              <a:gd name="T67" fmla="*/ 627 h 825"/>
              <a:gd name="T68" fmla="*/ 127 w 828"/>
              <a:gd name="T69" fmla="*/ 708 h 825"/>
              <a:gd name="T70" fmla="*/ 208 w 828"/>
              <a:gd name="T71" fmla="*/ 708 h 825"/>
              <a:gd name="T72" fmla="*/ 222 w 828"/>
              <a:gd name="T73" fmla="*/ 647 h 825"/>
              <a:gd name="T74" fmla="*/ 259 w 828"/>
              <a:gd name="T75" fmla="*/ 610 h 825"/>
              <a:gd name="T76" fmla="*/ 390 w 828"/>
              <a:gd name="T77" fmla="*/ 663 h 825"/>
              <a:gd name="T78" fmla="*/ 390 w 828"/>
              <a:gd name="T79" fmla="*/ 715 h 825"/>
              <a:gd name="T80" fmla="*/ 357 w 828"/>
              <a:gd name="T81" fmla="*/ 767 h 825"/>
              <a:gd name="T82" fmla="*/ 414 w 828"/>
              <a:gd name="T83" fmla="*/ 825 h 825"/>
              <a:gd name="T84" fmla="*/ 472 w 828"/>
              <a:gd name="T85" fmla="*/ 767 h 825"/>
              <a:gd name="T86" fmla="*/ 438 w 828"/>
              <a:gd name="T87" fmla="*/ 715 h 825"/>
              <a:gd name="T88" fmla="*/ 438 w 828"/>
              <a:gd name="T89" fmla="*/ 663 h 825"/>
              <a:gd name="T90" fmla="*/ 572 w 828"/>
              <a:gd name="T91" fmla="*/ 607 h 825"/>
              <a:gd name="T92" fmla="*/ 612 w 828"/>
              <a:gd name="T93" fmla="*/ 647 h 825"/>
              <a:gd name="T94" fmla="*/ 625 w 828"/>
              <a:gd name="T95" fmla="*/ 708 h 825"/>
              <a:gd name="T96" fmla="*/ 706 w 828"/>
              <a:gd name="T97" fmla="*/ 708 h 825"/>
              <a:gd name="T98" fmla="*/ 706 w 828"/>
              <a:gd name="T99" fmla="*/ 627 h 825"/>
              <a:gd name="T100" fmla="*/ 646 w 828"/>
              <a:gd name="T101" fmla="*/ 614 h 825"/>
              <a:gd name="T102" fmla="*/ 606 w 828"/>
              <a:gd name="T103" fmla="*/ 574 h 825"/>
              <a:gd name="T104" fmla="*/ 662 w 828"/>
              <a:gd name="T105" fmla="*/ 438 h 825"/>
              <a:gd name="T106" fmla="*/ 718 w 828"/>
              <a:gd name="T107" fmla="*/ 438 h 825"/>
              <a:gd name="T108" fmla="*/ 770 w 828"/>
              <a:gd name="T109" fmla="*/ 472 h 825"/>
              <a:gd name="T110" fmla="*/ 828 w 828"/>
              <a:gd name="T111" fmla="*/ 414 h 825"/>
              <a:gd name="T112" fmla="*/ 770 w 828"/>
              <a:gd name="T113" fmla="*/ 357 h 825"/>
              <a:gd name="T114" fmla="*/ 414 w 828"/>
              <a:gd name="T115" fmla="*/ 616 h 825"/>
              <a:gd name="T116" fmla="*/ 212 w 828"/>
              <a:gd name="T117" fmla="*/ 414 h 825"/>
              <a:gd name="T118" fmla="*/ 414 w 828"/>
              <a:gd name="T119" fmla="*/ 213 h 825"/>
              <a:gd name="T120" fmla="*/ 615 w 828"/>
              <a:gd name="T121" fmla="*/ 414 h 825"/>
              <a:gd name="T122" fmla="*/ 414 w 828"/>
              <a:gd name="T123" fmla="*/ 616 h 8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28" h="825">
                <a:moveTo>
                  <a:pt x="770" y="357"/>
                </a:moveTo>
                <a:cubicBezTo>
                  <a:pt x="747" y="357"/>
                  <a:pt x="727" y="370"/>
                  <a:pt x="718" y="390"/>
                </a:cubicBezTo>
                <a:cubicBezTo>
                  <a:pt x="662" y="390"/>
                  <a:pt x="662" y="390"/>
                  <a:pt x="662" y="390"/>
                </a:cubicBezTo>
                <a:cubicBezTo>
                  <a:pt x="657" y="339"/>
                  <a:pt x="637" y="293"/>
                  <a:pt x="606" y="255"/>
                </a:cubicBezTo>
                <a:cubicBezTo>
                  <a:pt x="646" y="215"/>
                  <a:pt x="646" y="215"/>
                  <a:pt x="646" y="215"/>
                </a:cubicBezTo>
                <a:cubicBezTo>
                  <a:pt x="666" y="223"/>
                  <a:pt x="690" y="219"/>
                  <a:pt x="706" y="202"/>
                </a:cubicBezTo>
                <a:cubicBezTo>
                  <a:pt x="729" y="180"/>
                  <a:pt x="729" y="143"/>
                  <a:pt x="706" y="121"/>
                </a:cubicBezTo>
                <a:cubicBezTo>
                  <a:pt x="684" y="98"/>
                  <a:pt x="647" y="98"/>
                  <a:pt x="625" y="121"/>
                </a:cubicBezTo>
                <a:cubicBezTo>
                  <a:pt x="609" y="137"/>
                  <a:pt x="604" y="161"/>
                  <a:pt x="612" y="181"/>
                </a:cubicBezTo>
                <a:cubicBezTo>
                  <a:pt x="572" y="221"/>
                  <a:pt x="572" y="221"/>
                  <a:pt x="572" y="221"/>
                </a:cubicBezTo>
                <a:cubicBezTo>
                  <a:pt x="535" y="191"/>
                  <a:pt x="488" y="171"/>
                  <a:pt x="438" y="166"/>
                </a:cubicBezTo>
                <a:cubicBezTo>
                  <a:pt x="438" y="110"/>
                  <a:pt x="438" y="110"/>
                  <a:pt x="438" y="110"/>
                </a:cubicBezTo>
                <a:cubicBezTo>
                  <a:pt x="457" y="101"/>
                  <a:pt x="471" y="81"/>
                  <a:pt x="471" y="58"/>
                </a:cubicBezTo>
                <a:cubicBezTo>
                  <a:pt x="471" y="26"/>
                  <a:pt x="445" y="0"/>
                  <a:pt x="414" y="0"/>
                </a:cubicBezTo>
                <a:cubicBezTo>
                  <a:pt x="382" y="0"/>
                  <a:pt x="356" y="26"/>
                  <a:pt x="356" y="58"/>
                </a:cubicBezTo>
                <a:cubicBezTo>
                  <a:pt x="356" y="81"/>
                  <a:pt x="370" y="101"/>
                  <a:pt x="390" y="110"/>
                </a:cubicBezTo>
                <a:cubicBezTo>
                  <a:pt x="390" y="166"/>
                  <a:pt x="390" y="166"/>
                  <a:pt x="390" y="166"/>
                </a:cubicBezTo>
                <a:cubicBezTo>
                  <a:pt x="340" y="170"/>
                  <a:pt x="295" y="190"/>
                  <a:pt x="258" y="219"/>
                </a:cubicBezTo>
                <a:cubicBezTo>
                  <a:pt x="221" y="182"/>
                  <a:pt x="221" y="182"/>
                  <a:pt x="221" y="182"/>
                </a:cubicBezTo>
                <a:cubicBezTo>
                  <a:pt x="229" y="162"/>
                  <a:pt x="225" y="137"/>
                  <a:pt x="208" y="121"/>
                </a:cubicBezTo>
                <a:cubicBezTo>
                  <a:pt x="186" y="98"/>
                  <a:pt x="149" y="98"/>
                  <a:pt x="127" y="121"/>
                </a:cubicBezTo>
                <a:cubicBezTo>
                  <a:pt x="105" y="143"/>
                  <a:pt x="105" y="180"/>
                  <a:pt x="127" y="202"/>
                </a:cubicBezTo>
                <a:cubicBezTo>
                  <a:pt x="143" y="218"/>
                  <a:pt x="166" y="223"/>
                  <a:pt x="187" y="216"/>
                </a:cubicBezTo>
                <a:cubicBezTo>
                  <a:pt x="223" y="253"/>
                  <a:pt x="223" y="253"/>
                  <a:pt x="223" y="253"/>
                </a:cubicBezTo>
                <a:cubicBezTo>
                  <a:pt x="191" y="291"/>
                  <a:pt x="170" y="338"/>
                  <a:pt x="165" y="391"/>
                </a:cubicBezTo>
                <a:cubicBezTo>
                  <a:pt x="110" y="391"/>
                  <a:pt x="110" y="391"/>
                  <a:pt x="110" y="391"/>
                </a:cubicBezTo>
                <a:cubicBezTo>
                  <a:pt x="101" y="371"/>
                  <a:pt x="81" y="357"/>
                  <a:pt x="58" y="357"/>
                </a:cubicBezTo>
                <a:cubicBezTo>
                  <a:pt x="26" y="357"/>
                  <a:pt x="0" y="383"/>
                  <a:pt x="0" y="415"/>
                </a:cubicBezTo>
                <a:cubicBezTo>
                  <a:pt x="0" y="446"/>
                  <a:pt x="26" y="472"/>
                  <a:pt x="58" y="472"/>
                </a:cubicBezTo>
                <a:cubicBezTo>
                  <a:pt x="81" y="472"/>
                  <a:pt x="101" y="458"/>
                  <a:pt x="110" y="439"/>
                </a:cubicBezTo>
                <a:cubicBezTo>
                  <a:pt x="165" y="439"/>
                  <a:pt x="165" y="439"/>
                  <a:pt x="165" y="439"/>
                </a:cubicBezTo>
                <a:cubicBezTo>
                  <a:pt x="170" y="491"/>
                  <a:pt x="192" y="539"/>
                  <a:pt x="224" y="577"/>
                </a:cubicBezTo>
                <a:cubicBezTo>
                  <a:pt x="188" y="614"/>
                  <a:pt x="188" y="614"/>
                  <a:pt x="188" y="614"/>
                </a:cubicBezTo>
                <a:cubicBezTo>
                  <a:pt x="167" y="606"/>
                  <a:pt x="143" y="610"/>
                  <a:pt x="127" y="627"/>
                </a:cubicBezTo>
                <a:cubicBezTo>
                  <a:pt x="105" y="649"/>
                  <a:pt x="105" y="686"/>
                  <a:pt x="127" y="708"/>
                </a:cubicBezTo>
                <a:cubicBezTo>
                  <a:pt x="149" y="731"/>
                  <a:pt x="186" y="731"/>
                  <a:pt x="208" y="708"/>
                </a:cubicBezTo>
                <a:cubicBezTo>
                  <a:pt x="225" y="692"/>
                  <a:pt x="229" y="668"/>
                  <a:pt x="222" y="647"/>
                </a:cubicBezTo>
                <a:cubicBezTo>
                  <a:pt x="259" y="610"/>
                  <a:pt x="259" y="610"/>
                  <a:pt x="259" y="610"/>
                </a:cubicBezTo>
                <a:cubicBezTo>
                  <a:pt x="296" y="639"/>
                  <a:pt x="341" y="658"/>
                  <a:pt x="390" y="663"/>
                </a:cubicBezTo>
                <a:cubicBezTo>
                  <a:pt x="390" y="715"/>
                  <a:pt x="390" y="715"/>
                  <a:pt x="390" y="715"/>
                </a:cubicBezTo>
                <a:cubicBezTo>
                  <a:pt x="371" y="724"/>
                  <a:pt x="357" y="744"/>
                  <a:pt x="357" y="767"/>
                </a:cubicBezTo>
                <a:cubicBezTo>
                  <a:pt x="357" y="799"/>
                  <a:pt x="383" y="825"/>
                  <a:pt x="414" y="825"/>
                </a:cubicBezTo>
                <a:cubicBezTo>
                  <a:pt x="446" y="825"/>
                  <a:pt x="472" y="799"/>
                  <a:pt x="472" y="767"/>
                </a:cubicBezTo>
                <a:cubicBezTo>
                  <a:pt x="472" y="744"/>
                  <a:pt x="458" y="724"/>
                  <a:pt x="438" y="715"/>
                </a:cubicBezTo>
                <a:cubicBezTo>
                  <a:pt x="438" y="663"/>
                  <a:pt x="438" y="663"/>
                  <a:pt x="438" y="663"/>
                </a:cubicBezTo>
                <a:cubicBezTo>
                  <a:pt x="489" y="658"/>
                  <a:pt x="534" y="638"/>
                  <a:pt x="572" y="607"/>
                </a:cubicBezTo>
                <a:cubicBezTo>
                  <a:pt x="612" y="647"/>
                  <a:pt x="612" y="647"/>
                  <a:pt x="612" y="647"/>
                </a:cubicBezTo>
                <a:cubicBezTo>
                  <a:pt x="604" y="668"/>
                  <a:pt x="609" y="692"/>
                  <a:pt x="625" y="708"/>
                </a:cubicBezTo>
                <a:cubicBezTo>
                  <a:pt x="647" y="731"/>
                  <a:pt x="684" y="731"/>
                  <a:pt x="706" y="708"/>
                </a:cubicBezTo>
                <a:cubicBezTo>
                  <a:pt x="729" y="686"/>
                  <a:pt x="729" y="649"/>
                  <a:pt x="706" y="627"/>
                </a:cubicBezTo>
                <a:cubicBezTo>
                  <a:pt x="690" y="610"/>
                  <a:pt x="666" y="606"/>
                  <a:pt x="646" y="614"/>
                </a:cubicBezTo>
                <a:cubicBezTo>
                  <a:pt x="606" y="574"/>
                  <a:pt x="606" y="574"/>
                  <a:pt x="606" y="574"/>
                </a:cubicBezTo>
                <a:cubicBezTo>
                  <a:pt x="637" y="536"/>
                  <a:pt x="657" y="489"/>
                  <a:pt x="662" y="438"/>
                </a:cubicBezTo>
                <a:cubicBezTo>
                  <a:pt x="718" y="438"/>
                  <a:pt x="718" y="438"/>
                  <a:pt x="718" y="438"/>
                </a:cubicBezTo>
                <a:cubicBezTo>
                  <a:pt x="727" y="458"/>
                  <a:pt x="747" y="472"/>
                  <a:pt x="770" y="472"/>
                </a:cubicBezTo>
                <a:cubicBezTo>
                  <a:pt x="802" y="472"/>
                  <a:pt x="828" y="446"/>
                  <a:pt x="828" y="414"/>
                </a:cubicBezTo>
                <a:cubicBezTo>
                  <a:pt x="828" y="382"/>
                  <a:pt x="802" y="357"/>
                  <a:pt x="770" y="357"/>
                </a:cubicBezTo>
                <a:close/>
                <a:moveTo>
                  <a:pt x="414" y="616"/>
                </a:moveTo>
                <a:cubicBezTo>
                  <a:pt x="302" y="616"/>
                  <a:pt x="212" y="525"/>
                  <a:pt x="212" y="414"/>
                </a:cubicBezTo>
                <a:cubicBezTo>
                  <a:pt x="212" y="303"/>
                  <a:pt x="302" y="213"/>
                  <a:pt x="414" y="213"/>
                </a:cubicBezTo>
                <a:cubicBezTo>
                  <a:pt x="525" y="213"/>
                  <a:pt x="615" y="303"/>
                  <a:pt x="615" y="414"/>
                </a:cubicBezTo>
                <a:cubicBezTo>
                  <a:pt x="615" y="525"/>
                  <a:pt x="525" y="616"/>
                  <a:pt x="414" y="616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12700" cap="flat">
            <a:noFill/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 extrusionH="254000" prstMaterial="softEdge">
            <a:contourClr>
              <a:schemeClr val="tx1"/>
            </a:contourClr>
          </a:sp3d>
        </p:spPr>
        <p:txBody>
          <a:bodyPr vert="horz" wrap="square" lIns="68576" tIns="34289" rIns="68576" bIns="34289" numCol="1" anchor="t" anchorCtr="0" compatLnSpc="1">
            <a:prstTxWarp prst="textNoShape">
              <a:avLst/>
            </a:prstTxWarp>
          </a:bodyPr>
          <a:lstStyle/>
          <a:p>
            <a:pPr defTabSz="685749"/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64" name="Freeform 9"/>
          <p:cNvSpPr>
            <a:spLocks noEditPoints="1"/>
          </p:cNvSpPr>
          <p:nvPr/>
        </p:nvSpPr>
        <p:spPr bwMode="auto">
          <a:xfrm rot="1800000">
            <a:off x="4772272" y="3970621"/>
            <a:ext cx="520559" cy="691635"/>
          </a:xfrm>
          <a:custGeom>
            <a:avLst/>
            <a:gdLst>
              <a:gd name="T0" fmla="*/ 770 w 828"/>
              <a:gd name="T1" fmla="*/ 357 h 825"/>
              <a:gd name="T2" fmla="*/ 718 w 828"/>
              <a:gd name="T3" fmla="*/ 390 h 825"/>
              <a:gd name="T4" fmla="*/ 662 w 828"/>
              <a:gd name="T5" fmla="*/ 390 h 825"/>
              <a:gd name="T6" fmla="*/ 606 w 828"/>
              <a:gd name="T7" fmla="*/ 255 h 825"/>
              <a:gd name="T8" fmla="*/ 646 w 828"/>
              <a:gd name="T9" fmla="*/ 215 h 825"/>
              <a:gd name="T10" fmla="*/ 706 w 828"/>
              <a:gd name="T11" fmla="*/ 202 h 825"/>
              <a:gd name="T12" fmla="*/ 706 w 828"/>
              <a:gd name="T13" fmla="*/ 121 h 825"/>
              <a:gd name="T14" fmla="*/ 625 w 828"/>
              <a:gd name="T15" fmla="*/ 121 h 825"/>
              <a:gd name="T16" fmla="*/ 612 w 828"/>
              <a:gd name="T17" fmla="*/ 181 h 825"/>
              <a:gd name="T18" fmla="*/ 572 w 828"/>
              <a:gd name="T19" fmla="*/ 221 h 825"/>
              <a:gd name="T20" fmla="*/ 438 w 828"/>
              <a:gd name="T21" fmla="*/ 166 h 825"/>
              <a:gd name="T22" fmla="*/ 438 w 828"/>
              <a:gd name="T23" fmla="*/ 110 h 825"/>
              <a:gd name="T24" fmla="*/ 471 w 828"/>
              <a:gd name="T25" fmla="*/ 58 h 825"/>
              <a:gd name="T26" fmla="*/ 414 w 828"/>
              <a:gd name="T27" fmla="*/ 0 h 825"/>
              <a:gd name="T28" fmla="*/ 356 w 828"/>
              <a:gd name="T29" fmla="*/ 58 h 825"/>
              <a:gd name="T30" fmla="*/ 390 w 828"/>
              <a:gd name="T31" fmla="*/ 110 h 825"/>
              <a:gd name="T32" fmla="*/ 390 w 828"/>
              <a:gd name="T33" fmla="*/ 166 h 825"/>
              <a:gd name="T34" fmla="*/ 258 w 828"/>
              <a:gd name="T35" fmla="*/ 219 h 825"/>
              <a:gd name="T36" fmla="*/ 221 w 828"/>
              <a:gd name="T37" fmla="*/ 182 h 825"/>
              <a:gd name="T38" fmla="*/ 208 w 828"/>
              <a:gd name="T39" fmla="*/ 121 h 825"/>
              <a:gd name="T40" fmla="*/ 127 w 828"/>
              <a:gd name="T41" fmla="*/ 121 h 825"/>
              <a:gd name="T42" fmla="*/ 127 w 828"/>
              <a:gd name="T43" fmla="*/ 202 h 825"/>
              <a:gd name="T44" fmla="*/ 187 w 828"/>
              <a:gd name="T45" fmla="*/ 216 h 825"/>
              <a:gd name="T46" fmla="*/ 223 w 828"/>
              <a:gd name="T47" fmla="*/ 253 h 825"/>
              <a:gd name="T48" fmla="*/ 165 w 828"/>
              <a:gd name="T49" fmla="*/ 391 h 825"/>
              <a:gd name="T50" fmla="*/ 110 w 828"/>
              <a:gd name="T51" fmla="*/ 391 h 825"/>
              <a:gd name="T52" fmla="*/ 58 w 828"/>
              <a:gd name="T53" fmla="*/ 357 h 825"/>
              <a:gd name="T54" fmla="*/ 0 w 828"/>
              <a:gd name="T55" fmla="*/ 415 h 825"/>
              <a:gd name="T56" fmla="*/ 58 w 828"/>
              <a:gd name="T57" fmla="*/ 472 h 825"/>
              <a:gd name="T58" fmla="*/ 110 w 828"/>
              <a:gd name="T59" fmla="*/ 439 h 825"/>
              <a:gd name="T60" fmla="*/ 165 w 828"/>
              <a:gd name="T61" fmla="*/ 439 h 825"/>
              <a:gd name="T62" fmla="*/ 224 w 828"/>
              <a:gd name="T63" fmla="*/ 577 h 825"/>
              <a:gd name="T64" fmla="*/ 188 w 828"/>
              <a:gd name="T65" fmla="*/ 614 h 825"/>
              <a:gd name="T66" fmla="*/ 127 w 828"/>
              <a:gd name="T67" fmla="*/ 627 h 825"/>
              <a:gd name="T68" fmla="*/ 127 w 828"/>
              <a:gd name="T69" fmla="*/ 708 h 825"/>
              <a:gd name="T70" fmla="*/ 208 w 828"/>
              <a:gd name="T71" fmla="*/ 708 h 825"/>
              <a:gd name="T72" fmla="*/ 222 w 828"/>
              <a:gd name="T73" fmla="*/ 647 h 825"/>
              <a:gd name="T74" fmla="*/ 259 w 828"/>
              <a:gd name="T75" fmla="*/ 610 h 825"/>
              <a:gd name="T76" fmla="*/ 390 w 828"/>
              <a:gd name="T77" fmla="*/ 663 h 825"/>
              <a:gd name="T78" fmla="*/ 390 w 828"/>
              <a:gd name="T79" fmla="*/ 715 h 825"/>
              <a:gd name="T80" fmla="*/ 357 w 828"/>
              <a:gd name="T81" fmla="*/ 767 h 825"/>
              <a:gd name="T82" fmla="*/ 414 w 828"/>
              <a:gd name="T83" fmla="*/ 825 h 825"/>
              <a:gd name="T84" fmla="*/ 472 w 828"/>
              <a:gd name="T85" fmla="*/ 767 h 825"/>
              <a:gd name="T86" fmla="*/ 438 w 828"/>
              <a:gd name="T87" fmla="*/ 715 h 825"/>
              <a:gd name="T88" fmla="*/ 438 w 828"/>
              <a:gd name="T89" fmla="*/ 663 h 825"/>
              <a:gd name="T90" fmla="*/ 572 w 828"/>
              <a:gd name="T91" fmla="*/ 607 h 825"/>
              <a:gd name="T92" fmla="*/ 612 w 828"/>
              <a:gd name="T93" fmla="*/ 647 h 825"/>
              <a:gd name="T94" fmla="*/ 625 w 828"/>
              <a:gd name="T95" fmla="*/ 708 h 825"/>
              <a:gd name="T96" fmla="*/ 706 w 828"/>
              <a:gd name="T97" fmla="*/ 708 h 825"/>
              <a:gd name="T98" fmla="*/ 706 w 828"/>
              <a:gd name="T99" fmla="*/ 627 h 825"/>
              <a:gd name="T100" fmla="*/ 646 w 828"/>
              <a:gd name="T101" fmla="*/ 614 h 825"/>
              <a:gd name="T102" fmla="*/ 606 w 828"/>
              <a:gd name="T103" fmla="*/ 574 h 825"/>
              <a:gd name="T104" fmla="*/ 662 w 828"/>
              <a:gd name="T105" fmla="*/ 438 h 825"/>
              <a:gd name="T106" fmla="*/ 718 w 828"/>
              <a:gd name="T107" fmla="*/ 438 h 825"/>
              <a:gd name="T108" fmla="*/ 770 w 828"/>
              <a:gd name="T109" fmla="*/ 472 h 825"/>
              <a:gd name="T110" fmla="*/ 828 w 828"/>
              <a:gd name="T111" fmla="*/ 414 h 825"/>
              <a:gd name="T112" fmla="*/ 770 w 828"/>
              <a:gd name="T113" fmla="*/ 357 h 825"/>
              <a:gd name="T114" fmla="*/ 414 w 828"/>
              <a:gd name="T115" fmla="*/ 616 h 825"/>
              <a:gd name="T116" fmla="*/ 212 w 828"/>
              <a:gd name="T117" fmla="*/ 414 h 825"/>
              <a:gd name="T118" fmla="*/ 414 w 828"/>
              <a:gd name="T119" fmla="*/ 213 h 825"/>
              <a:gd name="T120" fmla="*/ 615 w 828"/>
              <a:gd name="T121" fmla="*/ 414 h 825"/>
              <a:gd name="T122" fmla="*/ 414 w 828"/>
              <a:gd name="T123" fmla="*/ 616 h 8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28" h="825">
                <a:moveTo>
                  <a:pt x="770" y="357"/>
                </a:moveTo>
                <a:cubicBezTo>
                  <a:pt x="747" y="357"/>
                  <a:pt x="727" y="370"/>
                  <a:pt x="718" y="390"/>
                </a:cubicBezTo>
                <a:cubicBezTo>
                  <a:pt x="662" y="390"/>
                  <a:pt x="662" y="390"/>
                  <a:pt x="662" y="390"/>
                </a:cubicBezTo>
                <a:cubicBezTo>
                  <a:pt x="657" y="339"/>
                  <a:pt x="637" y="293"/>
                  <a:pt x="606" y="255"/>
                </a:cubicBezTo>
                <a:cubicBezTo>
                  <a:pt x="646" y="215"/>
                  <a:pt x="646" y="215"/>
                  <a:pt x="646" y="215"/>
                </a:cubicBezTo>
                <a:cubicBezTo>
                  <a:pt x="666" y="223"/>
                  <a:pt x="690" y="219"/>
                  <a:pt x="706" y="202"/>
                </a:cubicBezTo>
                <a:cubicBezTo>
                  <a:pt x="729" y="180"/>
                  <a:pt x="729" y="143"/>
                  <a:pt x="706" y="121"/>
                </a:cubicBezTo>
                <a:cubicBezTo>
                  <a:pt x="684" y="98"/>
                  <a:pt x="647" y="98"/>
                  <a:pt x="625" y="121"/>
                </a:cubicBezTo>
                <a:cubicBezTo>
                  <a:pt x="609" y="137"/>
                  <a:pt x="604" y="161"/>
                  <a:pt x="612" y="181"/>
                </a:cubicBezTo>
                <a:cubicBezTo>
                  <a:pt x="572" y="221"/>
                  <a:pt x="572" y="221"/>
                  <a:pt x="572" y="221"/>
                </a:cubicBezTo>
                <a:cubicBezTo>
                  <a:pt x="535" y="191"/>
                  <a:pt x="488" y="171"/>
                  <a:pt x="438" y="166"/>
                </a:cubicBezTo>
                <a:cubicBezTo>
                  <a:pt x="438" y="110"/>
                  <a:pt x="438" y="110"/>
                  <a:pt x="438" y="110"/>
                </a:cubicBezTo>
                <a:cubicBezTo>
                  <a:pt x="457" y="101"/>
                  <a:pt x="471" y="81"/>
                  <a:pt x="471" y="58"/>
                </a:cubicBezTo>
                <a:cubicBezTo>
                  <a:pt x="471" y="26"/>
                  <a:pt x="445" y="0"/>
                  <a:pt x="414" y="0"/>
                </a:cubicBezTo>
                <a:cubicBezTo>
                  <a:pt x="382" y="0"/>
                  <a:pt x="356" y="26"/>
                  <a:pt x="356" y="58"/>
                </a:cubicBezTo>
                <a:cubicBezTo>
                  <a:pt x="356" y="81"/>
                  <a:pt x="370" y="101"/>
                  <a:pt x="390" y="110"/>
                </a:cubicBezTo>
                <a:cubicBezTo>
                  <a:pt x="390" y="166"/>
                  <a:pt x="390" y="166"/>
                  <a:pt x="390" y="166"/>
                </a:cubicBezTo>
                <a:cubicBezTo>
                  <a:pt x="340" y="170"/>
                  <a:pt x="295" y="190"/>
                  <a:pt x="258" y="219"/>
                </a:cubicBezTo>
                <a:cubicBezTo>
                  <a:pt x="221" y="182"/>
                  <a:pt x="221" y="182"/>
                  <a:pt x="221" y="182"/>
                </a:cubicBezTo>
                <a:cubicBezTo>
                  <a:pt x="229" y="162"/>
                  <a:pt x="225" y="137"/>
                  <a:pt x="208" y="121"/>
                </a:cubicBezTo>
                <a:cubicBezTo>
                  <a:pt x="186" y="98"/>
                  <a:pt x="149" y="98"/>
                  <a:pt x="127" y="121"/>
                </a:cubicBezTo>
                <a:cubicBezTo>
                  <a:pt x="105" y="143"/>
                  <a:pt x="105" y="180"/>
                  <a:pt x="127" y="202"/>
                </a:cubicBezTo>
                <a:cubicBezTo>
                  <a:pt x="143" y="218"/>
                  <a:pt x="166" y="223"/>
                  <a:pt x="187" y="216"/>
                </a:cubicBezTo>
                <a:cubicBezTo>
                  <a:pt x="223" y="253"/>
                  <a:pt x="223" y="253"/>
                  <a:pt x="223" y="253"/>
                </a:cubicBezTo>
                <a:cubicBezTo>
                  <a:pt x="191" y="291"/>
                  <a:pt x="170" y="338"/>
                  <a:pt x="165" y="391"/>
                </a:cubicBezTo>
                <a:cubicBezTo>
                  <a:pt x="110" y="391"/>
                  <a:pt x="110" y="391"/>
                  <a:pt x="110" y="391"/>
                </a:cubicBezTo>
                <a:cubicBezTo>
                  <a:pt x="101" y="371"/>
                  <a:pt x="81" y="357"/>
                  <a:pt x="58" y="357"/>
                </a:cubicBezTo>
                <a:cubicBezTo>
                  <a:pt x="26" y="357"/>
                  <a:pt x="0" y="383"/>
                  <a:pt x="0" y="415"/>
                </a:cubicBezTo>
                <a:cubicBezTo>
                  <a:pt x="0" y="446"/>
                  <a:pt x="26" y="472"/>
                  <a:pt x="58" y="472"/>
                </a:cubicBezTo>
                <a:cubicBezTo>
                  <a:pt x="81" y="472"/>
                  <a:pt x="101" y="458"/>
                  <a:pt x="110" y="439"/>
                </a:cubicBezTo>
                <a:cubicBezTo>
                  <a:pt x="165" y="439"/>
                  <a:pt x="165" y="439"/>
                  <a:pt x="165" y="439"/>
                </a:cubicBezTo>
                <a:cubicBezTo>
                  <a:pt x="170" y="491"/>
                  <a:pt x="192" y="539"/>
                  <a:pt x="224" y="577"/>
                </a:cubicBezTo>
                <a:cubicBezTo>
                  <a:pt x="188" y="614"/>
                  <a:pt x="188" y="614"/>
                  <a:pt x="188" y="614"/>
                </a:cubicBezTo>
                <a:cubicBezTo>
                  <a:pt x="167" y="606"/>
                  <a:pt x="143" y="610"/>
                  <a:pt x="127" y="627"/>
                </a:cubicBezTo>
                <a:cubicBezTo>
                  <a:pt x="105" y="649"/>
                  <a:pt x="105" y="686"/>
                  <a:pt x="127" y="708"/>
                </a:cubicBezTo>
                <a:cubicBezTo>
                  <a:pt x="149" y="731"/>
                  <a:pt x="186" y="731"/>
                  <a:pt x="208" y="708"/>
                </a:cubicBezTo>
                <a:cubicBezTo>
                  <a:pt x="225" y="692"/>
                  <a:pt x="229" y="668"/>
                  <a:pt x="222" y="647"/>
                </a:cubicBezTo>
                <a:cubicBezTo>
                  <a:pt x="259" y="610"/>
                  <a:pt x="259" y="610"/>
                  <a:pt x="259" y="610"/>
                </a:cubicBezTo>
                <a:cubicBezTo>
                  <a:pt x="296" y="639"/>
                  <a:pt x="341" y="658"/>
                  <a:pt x="390" y="663"/>
                </a:cubicBezTo>
                <a:cubicBezTo>
                  <a:pt x="390" y="715"/>
                  <a:pt x="390" y="715"/>
                  <a:pt x="390" y="715"/>
                </a:cubicBezTo>
                <a:cubicBezTo>
                  <a:pt x="371" y="724"/>
                  <a:pt x="357" y="744"/>
                  <a:pt x="357" y="767"/>
                </a:cubicBezTo>
                <a:cubicBezTo>
                  <a:pt x="357" y="799"/>
                  <a:pt x="383" y="825"/>
                  <a:pt x="414" y="825"/>
                </a:cubicBezTo>
                <a:cubicBezTo>
                  <a:pt x="446" y="825"/>
                  <a:pt x="472" y="799"/>
                  <a:pt x="472" y="767"/>
                </a:cubicBezTo>
                <a:cubicBezTo>
                  <a:pt x="472" y="744"/>
                  <a:pt x="458" y="724"/>
                  <a:pt x="438" y="715"/>
                </a:cubicBezTo>
                <a:cubicBezTo>
                  <a:pt x="438" y="663"/>
                  <a:pt x="438" y="663"/>
                  <a:pt x="438" y="663"/>
                </a:cubicBezTo>
                <a:cubicBezTo>
                  <a:pt x="489" y="658"/>
                  <a:pt x="534" y="638"/>
                  <a:pt x="572" y="607"/>
                </a:cubicBezTo>
                <a:cubicBezTo>
                  <a:pt x="612" y="647"/>
                  <a:pt x="612" y="647"/>
                  <a:pt x="612" y="647"/>
                </a:cubicBezTo>
                <a:cubicBezTo>
                  <a:pt x="604" y="668"/>
                  <a:pt x="609" y="692"/>
                  <a:pt x="625" y="708"/>
                </a:cubicBezTo>
                <a:cubicBezTo>
                  <a:pt x="647" y="731"/>
                  <a:pt x="684" y="731"/>
                  <a:pt x="706" y="708"/>
                </a:cubicBezTo>
                <a:cubicBezTo>
                  <a:pt x="729" y="686"/>
                  <a:pt x="729" y="649"/>
                  <a:pt x="706" y="627"/>
                </a:cubicBezTo>
                <a:cubicBezTo>
                  <a:pt x="690" y="610"/>
                  <a:pt x="666" y="606"/>
                  <a:pt x="646" y="614"/>
                </a:cubicBezTo>
                <a:cubicBezTo>
                  <a:pt x="606" y="574"/>
                  <a:pt x="606" y="574"/>
                  <a:pt x="606" y="574"/>
                </a:cubicBezTo>
                <a:cubicBezTo>
                  <a:pt x="637" y="536"/>
                  <a:pt x="657" y="489"/>
                  <a:pt x="662" y="438"/>
                </a:cubicBezTo>
                <a:cubicBezTo>
                  <a:pt x="718" y="438"/>
                  <a:pt x="718" y="438"/>
                  <a:pt x="718" y="438"/>
                </a:cubicBezTo>
                <a:cubicBezTo>
                  <a:pt x="727" y="458"/>
                  <a:pt x="747" y="472"/>
                  <a:pt x="770" y="472"/>
                </a:cubicBezTo>
                <a:cubicBezTo>
                  <a:pt x="802" y="472"/>
                  <a:pt x="828" y="446"/>
                  <a:pt x="828" y="414"/>
                </a:cubicBezTo>
                <a:cubicBezTo>
                  <a:pt x="828" y="382"/>
                  <a:pt x="802" y="357"/>
                  <a:pt x="770" y="357"/>
                </a:cubicBezTo>
                <a:close/>
                <a:moveTo>
                  <a:pt x="414" y="616"/>
                </a:moveTo>
                <a:cubicBezTo>
                  <a:pt x="302" y="616"/>
                  <a:pt x="212" y="525"/>
                  <a:pt x="212" y="414"/>
                </a:cubicBezTo>
                <a:cubicBezTo>
                  <a:pt x="212" y="303"/>
                  <a:pt x="302" y="213"/>
                  <a:pt x="414" y="213"/>
                </a:cubicBezTo>
                <a:cubicBezTo>
                  <a:pt x="525" y="213"/>
                  <a:pt x="615" y="303"/>
                  <a:pt x="615" y="414"/>
                </a:cubicBezTo>
                <a:cubicBezTo>
                  <a:pt x="615" y="525"/>
                  <a:pt x="525" y="616"/>
                  <a:pt x="414" y="616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12700" cap="flat">
            <a:noFill/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 extrusionH="254000" prstMaterial="softEdge">
            <a:contourClr>
              <a:schemeClr val="tx1"/>
            </a:contourClr>
          </a:sp3d>
        </p:spPr>
        <p:txBody>
          <a:bodyPr vert="horz" wrap="square" lIns="68576" tIns="34289" rIns="68576" bIns="34289" numCol="1" anchor="t" anchorCtr="0" compatLnSpc="1">
            <a:prstTxWarp prst="textNoShape">
              <a:avLst/>
            </a:prstTxWarp>
          </a:bodyPr>
          <a:lstStyle/>
          <a:p>
            <a:pPr defTabSz="685749"/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65" name="Freeform 9"/>
          <p:cNvSpPr>
            <a:spLocks noEditPoints="1"/>
          </p:cNvSpPr>
          <p:nvPr/>
        </p:nvSpPr>
        <p:spPr bwMode="auto">
          <a:xfrm rot="1800000">
            <a:off x="5065888" y="3026174"/>
            <a:ext cx="360719" cy="479265"/>
          </a:xfrm>
          <a:custGeom>
            <a:avLst/>
            <a:gdLst>
              <a:gd name="T0" fmla="*/ 770 w 828"/>
              <a:gd name="T1" fmla="*/ 357 h 825"/>
              <a:gd name="T2" fmla="*/ 718 w 828"/>
              <a:gd name="T3" fmla="*/ 390 h 825"/>
              <a:gd name="T4" fmla="*/ 662 w 828"/>
              <a:gd name="T5" fmla="*/ 390 h 825"/>
              <a:gd name="T6" fmla="*/ 606 w 828"/>
              <a:gd name="T7" fmla="*/ 255 h 825"/>
              <a:gd name="T8" fmla="*/ 646 w 828"/>
              <a:gd name="T9" fmla="*/ 215 h 825"/>
              <a:gd name="T10" fmla="*/ 706 w 828"/>
              <a:gd name="T11" fmla="*/ 202 h 825"/>
              <a:gd name="T12" fmla="*/ 706 w 828"/>
              <a:gd name="T13" fmla="*/ 121 h 825"/>
              <a:gd name="T14" fmla="*/ 625 w 828"/>
              <a:gd name="T15" fmla="*/ 121 h 825"/>
              <a:gd name="T16" fmla="*/ 612 w 828"/>
              <a:gd name="T17" fmla="*/ 181 h 825"/>
              <a:gd name="T18" fmla="*/ 572 w 828"/>
              <a:gd name="T19" fmla="*/ 221 h 825"/>
              <a:gd name="T20" fmla="*/ 438 w 828"/>
              <a:gd name="T21" fmla="*/ 166 h 825"/>
              <a:gd name="T22" fmla="*/ 438 w 828"/>
              <a:gd name="T23" fmla="*/ 110 h 825"/>
              <a:gd name="T24" fmla="*/ 471 w 828"/>
              <a:gd name="T25" fmla="*/ 58 h 825"/>
              <a:gd name="T26" fmla="*/ 414 w 828"/>
              <a:gd name="T27" fmla="*/ 0 h 825"/>
              <a:gd name="T28" fmla="*/ 356 w 828"/>
              <a:gd name="T29" fmla="*/ 58 h 825"/>
              <a:gd name="T30" fmla="*/ 390 w 828"/>
              <a:gd name="T31" fmla="*/ 110 h 825"/>
              <a:gd name="T32" fmla="*/ 390 w 828"/>
              <a:gd name="T33" fmla="*/ 166 h 825"/>
              <a:gd name="T34" fmla="*/ 258 w 828"/>
              <a:gd name="T35" fmla="*/ 219 h 825"/>
              <a:gd name="T36" fmla="*/ 221 w 828"/>
              <a:gd name="T37" fmla="*/ 182 h 825"/>
              <a:gd name="T38" fmla="*/ 208 w 828"/>
              <a:gd name="T39" fmla="*/ 121 h 825"/>
              <a:gd name="T40" fmla="*/ 127 w 828"/>
              <a:gd name="T41" fmla="*/ 121 h 825"/>
              <a:gd name="T42" fmla="*/ 127 w 828"/>
              <a:gd name="T43" fmla="*/ 202 h 825"/>
              <a:gd name="T44" fmla="*/ 187 w 828"/>
              <a:gd name="T45" fmla="*/ 216 h 825"/>
              <a:gd name="T46" fmla="*/ 223 w 828"/>
              <a:gd name="T47" fmla="*/ 253 h 825"/>
              <a:gd name="T48" fmla="*/ 165 w 828"/>
              <a:gd name="T49" fmla="*/ 391 h 825"/>
              <a:gd name="T50" fmla="*/ 110 w 828"/>
              <a:gd name="T51" fmla="*/ 391 h 825"/>
              <a:gd name="T52" fmla="*/ 58 w 828"/>
              <a:gd name="T53" fmla="*/ 357 h 825"/>
              <a:gd name="T54" fmla="*/ 0 w 828"/>
              <a:gd name="T55" fmla="*/ 415 h 825"/>
              <a:gd name="T56" fmla="*/ 58 w 828"/>
              <a:gd name="T57" fmla="*/ 472 h 825"/>
              <a:gd name="T58" fmla="*/ 110 w 828"/>
              <a:gd name="T59" fmla="*/ 439 h 825"/>
              <a:gd name="T60" fmla="*/ 165 w 828"/>
              <a:gd name="T61" fmla="*/ 439 h 825"/>
              <a:gd name="T62" fmla="*/ 224 w 828"/>
              <a:gd name="T63" fmla="*/ 577 h 825"/>
              <a:gd name="T64" fmla="*/ 188 w 828"/>
              <a:gd name="T65" fmla="*/ 614 h 825"/>
              <a:gd name="T66" fmla="*/ 127 w 828"/>
              <a:gd name="T67" fmla="*/ 627 h 825"/>
              <a:gd name="T68" fmla="*/ 127 w 828"/>
              <a:gd name="T69" fmla="*/ 708 h 825"/>
              <a:gd name="T70" fmla="*/ 208 w 828"/>
              <a:gd name="T71" fmla="*/ 708 h 825"/>
              <a:gd name="T72" fmla="*/ 222 w 828"/>
              <a:gd name="T73" fmla="*/ 647 h 825"/>
              <a:gd name="T74" fmla="*/ 259 w 828"/>
              <a:gd name="T75" fmla="*/ 610 h 825"/>
              <a:gd name="T76" fmla="*/ 390 w 828"/>
              <a:gd name="T77" fmla="*/ 663 h 825"/>
              <a:gd name="T78" fmla="*/ 390 w 828"/>
              <a:gd name="T79" fmla="*/ 715 h 825"/>
              <a:gd name="T80" fmla="*/ 357 w 828"/>
              <a:gd name="T81" fmla="*/ 767 h 825"/>
              <a:gd name="T82" fmla="*/ 414 w 828"/>
              <a:gd name="T83" fmla="*/ 825 h 825"/>
              <a:gd name="T84" fmla="*/ 472 w 828"/>
              <a:gd name="T85" fmla="*/ 767 h 825"/>
              <a:gd name="T86" fmla="*/ 438 w 828"/>
              <a:gd name="T87" fmla="*/ 715 h 825"/>
              <a:gd name="T88" fmla="*/ 438 w 828"/>
              <a:gd name="T89" fmla="*/ 663 h 825"/>
              <a:gd name="T90" fmla="*/ 572 w 828"/>
              <a:gd name="T91" fmla="*/ 607 h 825"/>
              <a:gd name="T92" fmla="*/ 612 w 828"/>
              <a:gd name="T93" fmla="*/ 647 h 825"/>
              <a:gd name="T94" fmla="*/ 625 w 828"/>
              <a:gd name="T95" fmla="*/ 708 h 825"/>
              <a:gd name="T96" fmla="*/ 706 w 828"/>
              <a:gd name="T97" fmla="*/ 708 h 825"/>
              <a:gd name="T98" fmla="*/ 706 w 828"/>
              <a:gd name="T99" fmla="*/ 627 h 825"/>
              <a:gd name="T100" fmla="*/ 646 w 828"/>
              <a:gd name="T101" fmla="*/ 614 h 825"/>
              <a:gd name="T102" fmla="*/ 606 w 828"/>
              <a:gd name="T103" fmla="*/ 574 h 825"/>
              <a:gd name="T104" fmla="*/ 662 w 828"/>
              <a:gd name="T105" fmla="*/ 438 h 825"/>
              <a:gd name="T106" fmla="*/ 718 w 828"/>
              <a:gd name="T107" fmla="*/ 438 h 825"/>
              <a:gd name="T108" fmla="*/ 770 w 828"/>
              <a:gd name="T109" fmla="*/ 472 h 825"/>
              <a:gd name="T110" fmla="*/ 828 w 828"/>
              <a:gd name="T111" fmla="*/ 414 h 825"/>
              <a:gd name="T112" fmla="*/ 770 w 828"/>
              <a:gd name="T113" fmla="*/ 357 h 825"/>
              <a:gd name="T114" fmla="*/ 414 w 828"/>
              <a:gd name="T115" fmla="*/ 616 h 825"/>
              <a:gd name="T116" fmla="*/ 212 w 828"/>
              <a:gd name="T117" fmla="*/ 414 h 825"/>
              <a:gd name="T118" fmla="*/ 414 w 828"/>
              <a:gd name="T119" fmla="*/ 213 h 825"/>
              <a:gd name="T120" fmla="*/ 615 w 828"/>
              <a:gd name="T121" fmla="*/ 414 h 825"/>
              <a:gd name="T122" fmla="*/ 414 w 828"/>
              <a:gd name="T123" fmla="*/ 616 h 8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28" h="825">
                <a:moveTo>
                  <a:pt x="770" y="357"/>
                </a:moveTo>
                <a:cubicBezTo>
                  <a:pt x="747" y="357"/>
                  <a:pt x="727" y="370"/>
                  <a:pt x="718" y="390"/>
                </a:cubicBezTo>
                <a:cubicBezTo>
                  <a:pt x="662" y="390"/>
                  <a:pt x="662" y="390"/>
                  <a:pt x="662" y="390"/>
                </a:cubicBezTo>
                <a:cubicBezTo>
                  <a:pt x="657" y="339"/>
                  <a:pt x="637" y="293"/>
                  <a:pt x="606" y="255"/>
                </a:cubicBezTo>
                <a:cubicBezTo>
                  <a:pt x="646" y="215"/>
                  <a:pt x="646" y="215"/>
                  <a:pt x="646" y="215"/>
                </a:cubicBezTo>
                <a:cubicBezTo>
                  <a:pt x="666" y="223"/>
                  <a:pt x="690" y="219"/>
                  <a:pt x="706" y="202"/>
                </a:cubicBezTo>
                <a:cubicBezTo>
                  <a:pt x="729" y="180"/>
                  <a:pt x="729" y="143"/>
                  <a:pt x="706" y="121"/>
                </a:cubicBezTo>
                <a:cubicBezTo>
                  <a:pt x="684" y="98"/>
                  <a:pt x="647" y="98"/>
                  <a:pt x="625" y="121"/>
                </a:cubicBezTo>
                <a:cubicBezTo>
                  <a:pt x="609" y="137"/>
                  <a:pt x="604" y="161"/>
                  <a:pt x="612" y="181"/>
                </a:cubicBezTo>
                <a:cubicBezTo>
                  <a:pt x="572" y="221"/>
                  <a:pt x="572" y="221"/>
                  <a:pt x="572" y="221"/>
                </a:cubicBezTo>
                <a:cubicBezTo>
                  <a:pt x="535" y="191"/>
                  <a:pt x="488" y="171"/>
                  <a:pt x="438" y="166"/>
                </a:cubicBezTo>
                <a:cubicBezTo>
                  <a:pt x="438" y="110"/>
                  <a:pt x="438" y="110"/>
                  <a:pt x="438" y="110"/>
                </a:cubicBezTo>
                <a:cubicBezTo>
                  <a:pt x="457" y="101"/>
                  <a:pt x="471" y="81"/>
                  <a:pt x="471" y="58"/>
                </a:cubicBezTo>
                <a:cubicBezTo>
                  <a:pt x="471" y="26"/>
                  <a:pt x="445" y="0"/>
                  <a:pt x="414" y="0"/>
                </a:cubicBezTo>
                <a:cubicBezTo>
                  <a:pt x="382" y="0"/>
                  <a:pt x="356" y="26"/>
                  <a:pt x="356" y="58"/>
                </a:cubicBezTo>
                <a:cubicBezTo>
                  <a:pt x="356" y="81"/>
                  <a:pt x="370" y="101"/>
                  <a:pt x="390" y="110"/>
                </a:cubicBezTo>
                <a:cubicBezTo>
                  <a:pt x="390" y="166"/>
                  <a:pt x="390" y="166"/>
                  <a:pt x="390" y="166"/>
                </a:cubicBezTo>
                <a:cubicBezTo>
                  <a:pt x="340" y="170"/>
                  <a:pt x="295" y="190"/>
                  <a:pt x="258" y="219"/>
                </a:cubicBezTo>
                <a:cubicBezTo>
                  <a:pt x="221" y="182"/>
                  <a:pt x="221" y="182"/>
                  <a:pt x="221" y="182"/>
                </a:cubicBezTo>
                <a:cubicBezTo>
                  <a:pt x="229" y="162"/>
                  <a:pt x="225" y="137"/>
                  <a:pt x="208" y="121"/>
                </a:cubicBezTo>
                <a:cubicBezTo>
                  <a:pt x="186" y="98"/>
                  <a:pt x="149" y="98"/>
                  <a:pt x="127" y="121"/>
                </a:cubicBezTo>
                <a:cubicBezTo>
                  <a:pt x="105" y="143"/>
                  <a:pt x="105" y="180"/>
                  <a:pt x="127" y="202"/>
                </a:cubicBezTo>
                <a:cubicBezTo>
                  <a:pt x="143" y="218"/>
                  <a:pt x="166" y="223"/>
                  <a:pt x="187" y="216"/>
                </a:cubicBezTo>
                <a:cubicBezTo>
                  <a:pt x="223" y="253"/>
                  <a:pt x="223" y="253"/>
                  <a:pt x="223" y="253"/>
                </a:cubicBezTo>
                <a:cubicBezTo>
                  <a:pt x="191" y="291"/>
                  <a:pt x="170" y="338"/>
                  <a:pt x="165" y="391"/>
                </a:cubicBezTo>
                <a:cubicBezTo>
                  <a:pt x="110" y="391"/>
                  <a:pt x="110" y="391"/>
                  <a:pt x="110" y="391"/>
                </a:cubicBezTo>
                <a:cubicBezTo>
                  <a:pt x="101" y="371"/>
                  <a:pt x="81" y="357"/>
                  <a:pt x="58" y="357"/>
                </a:cubicBezTo>
                <a:cubicBezTo>
                  <a:pt x="26" y="357"/>
                  <a:pt x="0" y="383"/>
                  <a:pt x="0" y="415"/>
                </a:cubicBezTo>
                <a:cubicBezTo>
                  <a:pt x="0" y="446"/>
                  <a:pt x="26" y="472"/>
                  <a:pt x="58" y="472"/>
                </a:cubicBezTo>
                <a:cubicBezTo>
                  <a:pt x="81" y="472"/>
                  <a:pt x="101" y="458"/>
                  <a:pt x="110" y="439"/>
                </a:cubicBezTo>
                <a:cubicBezTo>
                  <a:pt x="165" y="439"/>
                  <a:pt x="165" y="439"/>
                  <a:pt x="165" y="439"/>
                </a:cubicBezTo>
                <a:cubicBezTo>
                  <a:pt x="170" y="491"/>
                  <a:pt x="192" y="539"/>
                  <a:pt x="224" y="577"/>
                </a:cubicBezTo>
                <a:cubicBezTo>
                  <a:pt x="188" y="614"/>
                  <a:pt x="188" y="614"/>
                  <a:pt x="188" y="614"/>
                </a:cubicBezTo>
                <a:cubicBezTo>
                  <a:pt x="167" y="606"/>
                  <a:pt x="143" y="610"/>
                  <a:pt x="127" y="627"/>
                </a:cubicBezTo>
                <a:cubicBezTo>
                  <a:pt x="105" y="649"/>
                  <a:pt x="105" y="686"/>
                  <a:pt x="127" y="708"/>
                </a:cubicBezTo>
                <a:cubicBezTo>
                  <a:pt x="149" y="731"/>
                  <a:pt x="186" y="731"/>
                  <a:pt x="208" y="708"/>
                </a:cubicBezTo>
                <a:cubicBezTo>
                  <a:pt x="225" y="692"/>
                  <a:pt x="229" y="668"/>
                  <a:pt x="222" y="647"/>
                </a:cubicBezTo>
                <a:cubicBezTo>
                  <a:pt x="259" y="610"/>
                  <a:pt x="259" y="610"/>
                  <a:pt x="259" y="610"/>
                </a:cubicBezTo>
                <a:cubicBezTo>
                  <a:pt x="296" y="639"/>
                  <a:pt x="341" y="658"/>
                  <a:pt x="390" y="663"/>
                </a:cubicBezTo>
                <a:cubicBezTo>
                  <a:pt x="390" y="715"/>
                  <a:pt x="390" y="715"/>
                  <a:pt x="390" y="715"/>
                </a:cubicBezTo>
                <a:cubicBezTo>
                  <a:pt x="371" y="724"/>
                  <a:pt x="357" y="744"/>
                  <a:pt x="357" y="767"/>
                </a:cubicBezTo>
                <a:cubicBezTo>
                  <a:pt x="357" y="799"/>
                  <a:pt x="383" y="825"/>
                  <a:pt x="414" y="825"/>
                </a:cubicBezTo>
                <a:cubicBezTo>
                  <a:pt x="446" y="825"/>
                  <a:pt x="472" y="799"/>
                  <a:pt x="472" y="767"/>
                </a:cubicBezTo>
                <a:cubicBezTo>
                  <a:pt x="472" y="744"/>
                  <a:pt x="458" y="724"/>
                  <a:pt x="438" y="715"/>
                </a:cubicBezTo>
                <a:cubicBezTo>
                  <a:pt x="438" y="663"/>
                  <a:pt x="438" y="663"/>
                  <a:pt x="438" y="663"/>
                </a:cubicBezTo>
                <a:cubicBezTo>
                  <a:pt x="489" y="658"/>
                  <a:pt x="534" y="638"/>
                  <a:pt x="572" y="607"/>
                </a:cubicBezTo>
                <a:cubicBezTo>
                  <a:pt x="612" y="647"/>
                  <a:pt x="612" y="647"/>
                  <a:pt x="612" y="647"/>
                </a:cubicBezTo>
                <a:cubicBezTo>
                  <a:pt x="604" y="668"/>
                  <a:pt x="609" y="692"/>
                  <a:pt x="625" y="708"/>
                </a:cubicBezTo>
                <a:cubicBezTo>
                  <a:pt x="647" y="731"/>
                  <a:pt x="684" y="731"/>
                  <a:pt x="706" y="708"/>
                </a:cubicBezTo>
                <a:cubicBezTo>
                  <a:pt x="729" y="686"/>
                  <a:pt x="729" y="649"/>
                  <a:pt x="706" y="627"/>
                </a:cubicBezTo>
                <a:cubicBezTo>
                  <a:pt x="690" y="610"/>
                  <a:pt x="666" y="606"/>
                  <a:pt x="646" y="614"/>
                </a:cubicBezTo>
                <a:cubicBezTo>
                  <a:pt x="606" y="574"/>
                  <a:pt x="606" y="574"/>
                  <a:pt x="606" y="574"/>
                </a:cubicBezTo>
                <a:cubicBezTo>
                  <a:pt x="637" y="536"/>
                  <a:pt x="657" y="489"/>
                  <a:pt x="662" y="438"/>
                </a:cubicBezTo>
                <a:cubicBezTo>
                  <a:pt x="718" y="438"/>
                  <a:pt x="718" y="438"/>
                  <a:pt x="718" y="438"/>
                </a:cubicBezTo>
                <a:cubicBezTo>
                  <a:pt x="727" y="458"/>
                  <a:pt x="747" y="472"/>
                  <a:pt x="770" y="472"/>
                </a:cubicBezTo>
                <a:cubicBezTo>
                  <a:pt x="802" y="472"/>
                  <a:pt x="828" y="446"/>
                  <a:pt x="828" y="414"/>
                </a:cubicBezTo>
                <a:cubicBezTo>
                  <a:pt x="828" y="382"/>
                  <a:pt x="802" y="357"/>
                  <a:pt x="770" y="357"/>
                </a:cubicBezTo>
                <a:close/>
                <a:moveTo>
                  <a:pt x="414" y="616"/>
                </a:moveTo>
                <a:cubicBezTo>
                  <a:pt x="302" y="616"/>
                  <a:pt x="212" y="525"/>
                  <a:pt x="212" y="414"/>
                </a:cubicBezTo>
                <a:cubicBezTo>
                  <a:pt x="212" y="303"/>
                  <a:pt x="302" y="213"/>
                  <a:pt x="414" y="213"/>
                </a:cubicBezTo>
                <a:cubicBezTo>
                  <a:pt x="525" y="213"/>
                  <a:pt x="615" y="303"/>
                  <a:pt x="615" y="414"/>
                </a:cubicBezTo>
                <a:cubicBezTo>
                  <a:pt x="615" y="525"/>
                  <a:pt x="525" y="616"/>
                  <a:pt x="414" y="616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 extrusionH="254000" prstMaterial="softEdge">
            <a:contourClr>
              <a:schemeClr val="tx1"/>
            </a:contourClr>
          </a:sp3d>
        </p:spPr>
        <p:txBody>
          <a:bodyPr vert="horz" wrap="square" lIns="68576" tIns="34289" rIns="68576" bIns="34289" numCol="1" anchor="t" anchorCtr="0" compatLnSpc="1">
            <a:prstTxWarp prst="textNoShape">
              <a:avLst/>
            </a:prstTxWarp>
          </a:bodyPr>
          <a:lstStyle/>
          <a:p>
            <a:pPr defTabSz="685749"/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66" name="Freeform 9"/>
          <p:cNvSpPr>
            <a:spLocks noEditPoints="1"/>
          </p:cNvSpPr>
          <p:nvPr/>
        </p:nvSpPr>
        <p:spPr bwMode="auto">
          <a:xfrm rot="1800000">
            <a:off x="5417740" y="2802733"/>
            <a:ext cx="312232" cy="414843"/>
          </a:xfrm>
          <a:custGeom>
            <a:avLst/>
            <a:gdLst>
              <a:gd name="T0" fmla="*/ 770 w 828"/>
              <a:gd name="T1" fmla="*/ 357 h 825"/>
              <a:gd name="T2" fmla="*/ 718 w 828"/>
              <a:gd name="T3" fmla="*/ 390 h 825"/>
              <a:gd name="T4" fmla="*/ 662 w 828"/>
              <a:gd name="T5" fmla="*/ 390 h 825"/>
              <a:gd name="T6" fmla="*/ 606 w 828"/>
              <a:gd name="T7" fmla="*/ 255 h 825"/>
              <a:gd name="T8" fmla="*/ 646 w 828"/>
              <a:gd name="T9" fmla="*/ 215 h 825"/>
              <a:gd name="T10" fmla="*/ 706 w 828"/>
              <a:gd name="T11" fmla="*/ 202 h 825"/>
              <a:gd name="T12" fmla="*/ 706 w 828"/>
              <a:gd name="T13" fmla="*/ 121 h 825"/>
              <a:gd name="T14" fmla="*/ 625 w 828"/>
              <a:gd name="T15" fmla="*/ 121 h 825"/>
              <a:gd name="T16" fmla="*/ 612 w 828"/>
              <a:gd name="T17" fmla="*/ 181 h 825"/>
              <a:gd name="T18" fmla="*/ 572 w 828"/>
              <a:gd name="T19" fmla="*/ 221 h 825"/>
              <a:gd name="T20" fmla="*/ 438 w 828"/>
              <a:gd name="T21" fmla="*/ 166 h 825"/>
              <a:gd name="T22" fmla="*/ 438 w 828"/>
              <a:gd name="T23" fmla="*/ 110 h 825"/>
              <a:gd name="T24" fmla="*/ 471 w 828"/>
              <a:gd name="T25" fmla="*/ 58 h 825"/>
              <a:gd name="T26" fmla="*/ 414 w 828"/>
              <a:gd name="T27" fmla="*/ 0 h 825"/>
              <a:gd name="T28" fmla="*/ 356 w 828"/>
              <a:gd name="T29" fmla="*/ 58 h 825"/>
              <a:gd name="T30" fmla="*/ 390 w 828"/>
              <a:gd name="T31" fmla="*/ 110 h 825"/>
              <a:gd name="T32" fmla="*/ 390 w 828"/>
              <a:gd name="T33" fmla="*/ 166 h 825"/>
              <a:gd name="T34" fmla="*/ 258 w 828"/>
              <a:gd name="T35" fmla="*/ 219 h 825"/>
              <a:gd name="T36" fmla="*/ 221 w 828"/>
              <a:gd name="T37" fmla="*/ 182 h 825"/>
              <a:gd name="T38" fmla="*/ 208 w 828"/>
              <a:gd name="T39" fmla="*/ 121 h 825"/>
              <a:gd name="T40" fmla="*/ 127 w 828"/>
              <a:gd name="T41" fmla="*/ 121 h 825"/>
              <a:gd name="T42" fmla="*/ 127 w 828"/>
              <a:gd name="T43" fmla="*/ 202 h 825"/>
              <a:gd name="T44" fmla="*/ 187 w 828"/>
              <a:gd name="T45" fmla="*/ 216 h 825"/>
              <a:gd name="T46" fmla="*/ 223 w 828"/>
              <a:gd name="T47" fmla="*/ 253 h 825"/>
              <a:gd name="T48" fmla="*/ 165 w 828"/>
              <a:gd name="T49" fmla="*/ 391 h 825"/>
              <a:gd name="T50" fmla="*/ 110 w 828"/>
              <a:gd name="T51" fmla="*/ 391 h 825"/>
              <a:gd name="T52" fmla="*/ 58 w 828"/>
              <a:gd name="T53" fmla="*/ 357 h 825"/>
              <a:gd name="T54" fmla="*/ 0 w 828"/>
              <a:gd name="T55" fmla="*/ 415 h 825"/>
              <a:gd name="T56" fmla="*/ 58 w 828"/>
              <a:gd name="T57" fmla="*/ 472 h 825"/>
              <a:gd name="T58" fmla="*/ 110 w 828"/>
              <a:gd name="T59" fmla="*/ 439 h 825"/>
              <a:gd name="T60" fmla="*/ 165 w 828"/>
              <a:gd name="T61" fmla="*/ 439 h 825"/>
              <a:gd name="T62" fmla="*/ 224 w 828"/>
              <a:gd name="T63" fmla="*/ 577 h 825"/>
              <a:gd name="T64" fmla="*/ 188 w 828"/>
              <a:gd name="T65" fmla="*/ 614 h 825"/>
              <a:gd name="T66" fmla="*/ 127 w 828"/>
              <a:gd name="T67" fmla="*/ 627 h 825"/>
              <a:gd name="T68" fmla="*/ 127 w 828"/>
              <a:gd name="T69" fmla="*/ 708 h 825"/>
              <a:gd name="T70" fmla="*/ 208 w 828"/>
              <a:gd name="T71" fmla="*/ 708 h 825"/>
              <a:gd name="T72" fmla="*/ 222 w 828"/>
              <a:gd name="T73" fmla="*/ 647 h 825"/>
              <a:gd name="T74" fmla="*/ 259 w 828"/>
              <a:gd name="T75" fmla="*/ 610 h 825"/>
              <a:gd name="T76" fmla="*/ 390 w 828"/>
              <a:gd name="T77" fmla="*/ 663 h 825"/>
              <a:gd name="T78" fmla="*/ 390 w 828"/>
              <a:gd name="T79" fmla="*/ 715 h 825"/>
              <a:gd name="T80" fmla="*/ 357 w 828"/>
              <a:gd name="T81" fmla="*/ 767 h 825"/>
              <a:gd name="T82" fmla="*/ 414 w 828"/>
              <a:gd name="T83" fmla="*/ 825 h 825"/>
              <a:gd name="T84" fmla="*/ 472 w 828"/>
              <a:gd name="T85" fmla="*/ 767 h 825"/>
              <a:gd name="T86" fmla="*/ 438 w 828"/>
              <a:gd name="T87" fmla="*/ 715 h 825"/>
              <a:gd name="T88" fmla="*/ 438 w 828"/>
              <a:gd name="T89" fmla="*/ 663 h 825"/>
              <a:gd name="T90" fmla="*/ 572 w 828"/>
              <a:gd name="T91" fmla="*/ 607 h 825"/>
              <a:gd name="T92" fmla="*/ 612 w 828"/>
              <a:gd name="T93" fmla="*/ 647 h 825"/>
              <a:gd name="T94" fmla="*/ 625 w 828"/>
              <a:gd name="T95" fmla="*/ 708 h 825"/>
              <a:gd name="T96" fmla="*/ 706 w 828"/>
              <a:gd name="T97" fmla="*/ 708 h 825"/>
              <a:gd name="T98" fmla="*/ 706 w 828"/>
              <a:gd name="T99" fmla="*/ 627 h 825"/>
              <a:gd name="T100" fmla="*/ 646 w 828"/>
              <a:gd name="T101" fmla="*/ 614 h 825"/>
              <a:gd name="T102" fmla="*/ 606 w 828"/>
              <a:gd name="T103" fmla="*/ 574 h 825"/>
              <a:gd name="T104" fmla="*/ 662 w 828"/>
              <a:gd name="T105" fmla="*/ 438 h 825"/>
              <a:gd name="T106" fmla="*/ 718 w 828"/>
              <a:gd name="T107" fmla="*/ 438 h 825"/>
              <a:gd name="T108" fmla="*/ 770 w 828"/>
              <a:gd name="T109" fmla="*/ 472 h 825"/>
              <a:gd name="T110" fmla="*/ 828 w 828"/>
              <a:gd name="T111" fmla="*/ 414 h 825"/>
              <a:gd name="T112" fmla="*/ 770 w 828"/>
              <a:gd name="T113" fmla="*/ 357 h 825"/>
              <a:gd name="T114" fmla="*/ 414 w 828"/>
              <a:gd name="T115" fmla="*/ 616 h 825"/>
              <a:gd name="T116" fmla="*/ 212 w 828"/>
              <a:gd name="T117" fmla="*/ 414 h 825"/>
              <a:gd name="T118" fmla="*/ 414 w 828"/>
              <a:gd name="T119" fmla="*/ 213 h 825"/>
              <a:gd name="T120" fmla="*/ 615 w 828"/>
              <a:gd name="T121" fmla="*/ 414 h 825"/>
              <a:gd name="T122" fmla="*/ 414 w 828"/>
              <a:gd name="T123" fmla="*/ 616 h 8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28" h="825">
                <a:moveTo>
                  <a:pt x="770" y="357"/>
                </a:moveTo>
                <a:cubicBezTo>
                  <a:pt x="747" y="357"/>
                  <a:pt x="727" y="370"/>
                  <a:pt x="718" y="390"/>
                </a:cubicBezTo>
                <a:cubicBezTo>
                  <a:pt x="662" y="390"/>
                  <a:pt x="662" y="390"/>
                  <a:pt x="662" y="390"/>
                </a:cubicBezTo>
                <a:cubicBezTo>
                  <a:pt x="657" y="339"/>
                  <a:pt x="637" y="293"/>
                  <a:pt x="606" y="255"/>
                </a:cubicBezTo>
                <a:cubicBezTo>
                  <a:pt x="646" y="215"/>
                  <a:pt x="646" y="215"/>
                  <a:pt x="646" y="215"/>
                </a:cubicBezTo>
                <a:cubicBezTo>
                  <a:pt x="666" y="223"/>
                  <a:pt x="690" y="219"/>
                  <a:pt x="706" y="202"/>
                </a:cubicBezTo>
                <a:cubicBezTo>
                  <a:pt x="729" y="180"/>
                  <a:pt x="729" y="143"/>
                  <a:pt x="706" y="121"/>
                </a:cubicBezTo>
                <a:cubicBezTo>
                  <a:pt x="684" y="98"/>
                  <a:pt x="647" y="98"/>
                  <a:pt x="625" y="121"/>
                </a:cubicBezTo>
                <a:cubicBezTo>
                  <a:pt x="609" y="137"/>
                  <a:pt x="604" y="161"/>
                  <a:pt x="612" y="181"/>
                </a:cubicBezTo>
                <a:cubicBezTo>
                  <a:pt x="572" y="221"/>
                  <a:pt x="572" y="221"/>
                  <a:pt x="572" y="221"/>
                </a:cubicBezTo>
                <a:cubicBezTo>
                  <a:pt x="535" y="191"/>
                  <a:pt x="488" y="171"/>
                  <a:pt x="438" y="166"/>
                </a:cubicBezTo>
                <a:cubicBezTo>
                  <a:pt x="438" y="110"/>
                  <a:pt x="438" y="110"/>
                  <a:pt x="438" y="110"/>
                </a:cubicBezTo>
                <a:cubicBezTo>
                  <a:pt x="457" y="101"/>
                  <a:pt x="471" y="81"/>
                  <a:pt x="471" y="58"/>
                </a:cubicBezTo>
                <a:cubicBezTo>
                  <a:pt x="471" y="26"/>
                  <a:pt x="445" y="0"/>
                  <a:pt x="414" y="0"/>
                </a:cubicBezTo>
                <a:cubicBezTo>
                  <a:pt x="382" y="0"/>
                  <a:pt x="356" y="26"/>
                  <a:pt x="356" y="58"/>
                </a:cubicBezTo>
                <a:cubicBezTo>
                  <a:pt x="356" y="81"/>
                  <a:pt x="370" y="101"/>
                  <a:pt x="390" y="110"/>
                </a:cubicBezTo>
                <a:cubicBezTo>
                  <a:pt x="390" y="166"/>
                  <a:pt x="390" y="166"/>
                  <a:pt x="390" y="166"/>
                </a:cubicBezTo>
                <a:cubicBezTo>
                  <a:pt x="340" y="170"/>
                  <a:pt x="295" y="190"/>
                  <a:pt x="258" y="219"/>
                </a:cubicBezTo>
                <a:cubicBezTo>
                  <a:pt x="221" y="182"/>
                  <a:pt x="221" y="182"/>
                  <a:pt x="221" y="182"/>
                </a:cubicBezTo>
                <a:cubicBezTo>
                  <a:pt x="229" y="162"/>
                  <a:pt x="225" y="137"/>
                  <a:pt x="208" y="121"/>
                </a:cubicBezTo>
                <a:cubicBezTo>
                  <a:pt x="186" y="98"/>
                  <a:pt x="149" y="98"/>
                  <a:pt x="127" y="121"/>
                </a:cubicBezTo>
                <a:cubicBezTo>
                  <a:pt x="105" y="143"/>
                  <a:pt x="105" y="180"/>
                  <a:pt x="127" y="202"/>
                </a:cubicBezTo>
                <a:cubicBezTo>
                  <a:pt x="143" y="218"/>
                  <a:pt x="166" y="223"/>
                  <a:pt x="187" y="216"/>
                </a:cubicBezTo>
                <a:cubicBezTo>
                  <a:pt x="223" y="253"/>
                  <a:pt x="223" y="253"/>
                  <a:pt x="223" y="253"/>
                </a:cubicBezTo>
                <a:cubicBezTo>
                  <a:pt x="191" y="291"/>
                  <a:pt x="170" y="338"/>
                  <a:pt x="165" y="391"/>
                </a:cubicBezTo>
                <a:cubicBezTo>
                  <a:pt x="110" y="391"/>
                  <a:pt x="110" y="391"/>
                  <a:pt x="110" y="391"/>
                </a:cubicBezTo>
                <a:cubicBezTo>
                  <a:pt x="101" y="371"/>
                  <a:pt x="81" y="357"/>
                  <a:pt x="58" y="357"/>
                </a:cubicBezTo>
                <a:cubicBezTo>
                  <a:pt x="26" y="357"/>
                  <a:pt x="0" y="383"/>
                  <a:pt x="0" y="415"/>
                </a:cubicBezTo>
                <a:cubicBezTo>
                  <a:pt x="0" y="446"/>
                  <a:pt x="26" y="472"/>
                  <a:pt x="58" y="472"/>
                </a:cubicBezTo>
                <a:cubicBezTo>
                  <a:pt x="81" y="472"/>
                  <a:pt x="101" y="458"/>
                  <a:pt x="110" y="439"/>
                </a:cubicBezTo>
                <a:cubicBezTo>
                  <a:pt x="165" y="439"/>
                  <a:pt x="165" y="439"/>
                  <a:pt x="165" y="439"/>
                </a:cubicBezTo>
                <a:cubicBezTo>
                  <a:pt x="170" y="491"/>
                  <a:pt x="192" y="539"/>
                  <a:pt x="224" y="577"/>
                </a:cubicBezTo>
                <a:cubicBezTo>
                  <a:pt x="188" y="614"/>
                  <a:pt x="188" y="614"/>
                  <a:pt x="188" y="614"/>
                </a:cubicBezTo>
                <a:cubicBezTo>
                  <a:pt x="167" y="606"/>
                  <a:pt x="143" y="610"/>
                  <a:pt x="127" y="627"/>
                </a:cubicBezTo>
                <a:cubicBezTo>
                  <a:pt x="105" y="649"/>
                  <a:pt x="105" y="686"/>
                  <a:pt x="127" y="708"/>
                </a:cubicBezTo>
                <a:cubicBezTo>
                  <a:pt x="149" y="731"/>
                  <a:pt x="186" y="731"/>
                  <a:pt x="208" y="708"/>
                </a:cubicBezTo>
                <a:cubicBezTo>
                  <a:pt x="225" y="692"/>
                  <a:pt x="229" y="668"/>
                  <a:pt x="222" y="647"/>
                </a:cubicBezTo>
                <a:cubicBezTo>
                  <a:pt x="259" y="610"/>
                  <a:pt x="259" y="610"/>
                  <a:pt x="259" y="610"/>
                </a:cubicBezTo>
                <a:cubicBezTo>
                  <a:pt x="296" y="639"/>
                  <a:pt x="341" y="658"/>
                  <a:pt x="390" y="663"/>
                </a:cubicBezTo>
                <a:cubicBezTo>
                  <a:pt x="390" y="715"/>
                  <a:pt x="390" y="715"/>
                  <a:pt x="390" y="715"/>
                </a:cubicBezTo>
                <a:cubicBezTo>
                  <a:pt x="371" y="724"/>
                  <a:pt x="357" y="744"/>
                  <a:pt x="357" y="767"/>
                </a:cubicBezTo>
                <a:cubicBezTo>
                  <a:pt x="357" y="799"/>
                  <a:pt x="383" y="825"/>
                  <a:pt x="414" y="825"/>
                </a:cubicBezTo>
                <a:cubicBezTo>
                  <a:pt x="446" y="825"/>
                  <a:pt x="472" y="799"/>
                  <a:pt x="472" y="767"/>
                </a:cubicBezTo>
                <a:cubicBezTo>
                  <a:pt x="472" y="744"/>
                  <a:pt x="458" y="724"/>
                  <a:pt x="438" y="715"/>
                </a:cubicBezTo>
                <a:cubicBezTo>
                  <a:pt x="438" y="663"/>
                  <a:pt x="438" y="663"/>
                  <a:pt x="438" y="663"/>
                </a:cubicBezTo>
                <a:cubicBezTo>
                  <a:pt x="489" y="658"/>
                  <a:pt x="534" y="638"/>
                  <a:pt x="572" y="607"/>
                </a:cubicBezTo>
                <a:cubicBezTo>
                  <a:pt x="612" y="647"/>
                  <a:pt x="612" y="647"/>
                  <a:pt x="612" y="647"/>
                </a:cubicBezTo>
                <a:cubicBezTo>
                  <a:pt x="604" y="668"/>
                  <a:pt x="609" y="692"/>
                  <a:pt x="625" y="708"/>
                </a:cubicBezTo>
                <a:cubicBezTo>
                  <a:pt x="647" y="731"/>
                  <a:pt x="684" y="731"/>
                  <a:pt x="706" y="708"/>
                </a:cubicBezTo>
                <a:cubicBezTo>
                  <a:pt x="729" y="686"/>
                  <a:pt x="729" y="649"/>
                  <a:pt x="706" y="627"/>
                </a:cubicBezTo>
                <a:cubicBezTo>
                  <a:pt x="690" y="610"/>
                  <a:pt x="666" y="606"/>
                  <a:pt x="646" y="614"/>
                </a:cubicBezTo>
                <a:cubicBezTo>
                  <a:pt x="606" y="574"/>
                  <a:pt x="606" y="574"/>
                  <a:pt x="606" y="574"/>
                </a:cubicBezTo>
                <a:cubicBezTo>
                  <a:pt x="637" y="536"/>
                  <a:pt x="657" y="489"/>
                  <a:pt x="662" y="438"/>
                </a:cubicBezTo>
                <a:cubicBezTo>
                  <a:pt x="718" y="438"/>
                  <a:pt x="718" y="438"/>
                  <a:pt x="718" y="438"/>
                </a:cubicBezTo>
                <a:cubicBezTo>
                  <a:pt x="727" y="458"/>
                  <a:pt x="747" y="472"/>
                  <a:pt x="770" y="472"/>
                </a:cubicBezTo>
                <a:cubicBezTo>
                  <a:pt x="802" y="472"/>
                  <a:pt x="828" y="446"/>
                  <a:pt x="828" y="414"/>
                </a:cubicBezTo>
                <a:cubicBezTo>
                  <a:pt x="828" y="382"/>
                  <a:pt x="802" y="357"/>
                  <a:pt x="770" y="357"/>
                </a:cubicBezTo>
                <a:close/>
                <a:moveTo>
                  <a:pt x="414" y="616"/>
                </a:moveTo>
                <a:cubicBezTo>
                  <a:pt x="302" y="616"/>
                  <a:pt x="212" y="525"/>
                  <a:pt x="212" y="414"/>
                </a:cubicBezTo>
                <a:cubicBezTo>
                  <a:pt x="212" y="303"/>
                  <a:pt x="302" y="213"/>
                  <a:pt x="414" y="213"/>
                </a:cubicBezTo>
                <a:cubicBezTo>
                  <a:pt x="525" y="213"/>
                  <a:pt x="615" y="303"/>
                  <a:pt x="615" y="414"/>
                </a:cubicBezTo>
                <a:cubicBezTo>
                  <a:pt x="615" y="525"/>
                  <a:pt x="525" y="616"/>
                  <a:pt x="414" y="616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 extrusionH="254000" prstMaterial="softEdge">
            <a:contourClr>
              <a:schemeClr val="tx1"/>
            </a:contourClr>
          </a:sp3d>
        </p:spPr>
        <p:txBody>
          <a:bodyPr vert="horz" wrap="square" lIns="68576" tIns="34289" rIns="68576" bIns="34289" numCol="1" anchor="t" anchorCtr="0" compatLnSpc="1">
            <a:prstTxWarp prst="textNoShape">
              <a:avLst/>
            </a:prstTxWarp>
          </a:bodyPr>
          <a:lstStyle/>
          <a:p>
            <a:pPr defTabSz="685749"/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67" name="Freeform 9"/>
          <p:cNvSpPr>
            <a:spLocks noEditPoints="1"/>
          </p:cNvSpPr>
          <p:nvPr/>
        </p:nvSpPr>
        <p:spPr bwMode="auto">
          <a:xfrm rot="1800000">
            <a:off x="5167998" y="2053440"/>
            <a:ext cx="184882" cy="245641"/>
          </a:xfrm>
          <a:custGeom>
            <a:avLst/>
            <a:gdLst>
              <a:gd name="T0" fmla="*/ 770 w 828"/>
              <a:gd name="T1" fmla="*/ 357 h 825"/>
              <a:gd name="T2" fmla="*/ 718 w 828"/>
              <a:gd name="T3" fmla="*/ 390 h 825"/>
              <a:gd name="T4" fmla="*/ 662 w 828"/>
              <a:gd name="T5" fmla="*/ 390 h 825"/>
              <a:gd name="T6" fmla="*/ 606 w 828"/>
              <a:gd name="T7" fmla="*/ 255 h 825"/>
              <a:gd name="T8" fmla="*/ 646 w 828"/>
              <a:gd name="T9" fmla="*/ 215 h 825"/>
              <a:gd name="T10" fmla="*/ 706 w 828"/>
              <a:gd name="T11" fmla="*/ 202 h 825"/>
              <a:gd name="T12" fmla="*/ 706 w 828"/>
              <a:gd name="T13" fmla="*/ 121 h 825"/>
              <a:gd name="T14" fmla="*/ 625 w 828"/>
              <a:gd name="T15" fmla="*/ 121 h 825"/>
              <a:gd name="T16" fmla="*/ 612 w 828"/>
              <a:gd name="T17" fmla="*/ 181 h 825"/>
              <a:gd name="T18" fmla="*/ 572 w 828"/>
              <a:gd name="T19" fmla="*/ 221 h 825"/>
              <a:gd name="T20" fmla="*/ 438 w 828"/>
              <a:gd name="T21" fmla="*/ 166 h 825"/>
              <a:gd name="T22" fmla="*/ 438 w 828"/>
              <a:gd name="T23" fmla="*/ 110 h 825"/>
              <a:gd name="T24" fmla="*/ 471 w 828"/>
              <a:gd name="T25" fmla="*/ 58 h 825"/>
              <a:gd name="T26" fmla="*/ 414 w 828"/>
              <a:gd name="T27" fmla="*/ 0 h 825"/>
              <a:gd name="T28" fmla="*/ 356 w 828"/>
              <a:gd name="T29" fmla="*/ 58 h 825"/>
              <a:gd name="T30" fmla="*/ 390 w 828"/>
              <a:gd name="T31" fmla="*/ 110 h 825"/>
              <a:gd name="T32" fmla="*/ 390 w 828"/>
              <a:gd name="T33" fmla="*/ 166 h 825"/>
              <a:gd name="T34" fmla="*/ 258 w 828"/>
              <a:gd name="T35" fmla="*/ 219 h 825"/>
              <a:gd name="T36" fmla="*/ 221 w 828"/>
              <a:gd name="T37" fmla="*/ 182 h 825"/>
              <a:gd name="T38" fmla="*/ 208 w 828"/>
              <a:gd name="T39" fmla="*/ 121 h 825"/>
              <a:gd name="T40" fmla="*/ 127 w 828"/>
              <a:gd name="T41" fmla="*/ 121 h 825"/>
              <a:gd name="T42" fmla="*/ 127 w 828"/>
              <a:gd name="T43" fmla="*/ 202 h 825"/>
              <a:gd name="T44" fmla="*/ 187 w 828"/>
              <a:gd name="T45" fmla="*/ 216 h 825"/>
              <a:gd name="T46" fmla="*/ 223 w 828"/>
              <a:gd name="T47" fmla="*/ 253 h 825"/>
              <a:gd name="T48" fmla="*/ 165 w 828"/>
              <a:gd name="T49" fmla="*/ 391 h 825"/>
              <a:gd name="T50" fmla="*/ 110 w 828"/>
              <a:gd name="T51" fmla="*/ 391 h 825"/>
              <a:gd name="T52" fmla="*/ 58 w 828"/>
              <a:gd name="T53" fmla="*/ 357 h 825"/>
              <a:gd name="T54" fmla="*/ 0 w 828"/>
              <a:gd name="T55" fmla="*/ 415 h 825"/>
              <a:gd name="T56" fmla="*/ 58 w 828"/>
              <a:gd name="T57" fmla="*/ 472 h 825"/>
              <a:gd name="T58" fmla="*/ 110 w 828"/>
              <a:gd name="T59" fmla="*/ 439 h 825"/>
              <a:gd name="T60" fmla="*/ 165 w 828"/>
              <a:gd name="T61" fmla="*/ 439 h 825"/>
              <a:gd name="T62" fmla="*/ 224 w 828"/>
              <a:gd name="T63" fmla="*/ 577 h 825"/>
              <a:gd name="T64" fmla="*/ 188 w 828"/>
              <a:gd name="T65" fmla="*/ 614 h 825"/>
              <a:gd name="T66" fmla="*/ 127 w 828"/>
              <a:gd name="T67" fmla="*/ 627 h 825"/>
              <a:gd name="T68" fmla="*/ 127 w 828"/>
              <a:gd name="T69" fmla="*/ 708 h 825"/>
              <a:gd name="T70" fmla="*/ 208 w 828"/>
              <a:gd name="T71" fmla="*/ 708 h 825"/>
              <a:gd name="T72" fmla="*/ 222 w 828"/>
              <a:gd name="T73" fmla="*/ 647 h 825"/>
              <a:gd name="T74" fmla="*/ 259 w 828"/>
              <a:gd name="T75" fmla="*/ 610 h 825"/>
              <a:gd name="T76" fmla="*/ 390 w 828"/>
              <a:gd name="T77" fmla="*/ 663 h 825"/>
              <a:gd name="T78" fmla="*/ 390 w 828"/>
              <a:gd name="T79" fmla="*/ 715 h 825"/>
              <a:gd name="T80" fmla="*/ 357 w 828"/>
              <a:gd name="T81" fmla="*/ 767 h 825"/>
              <a:gd name="T82" fmla="*/ 414 w 828"/>
              <a:gd name="T83" fmla="*/ 825 h 825"/>
              <a:gd name="T84" fmla="*/ 472 w 828"/>
              <a:gd name="T85" fmla="*/ 767 h 825"/>
              <a:gd name="T86" fmla="*/ 438 w 828"/>
              <a:gd name="T87" fmla="*/ 715 h 825"/>
              <a:gd name="T88" fmla="*/ 438 w 828"/>
              <a:gd name="T89" fmla="*/ 663 h 825"/>
              <a:gd name="T90" fmla="*/ 572 w 828"/>
              <a:gd name="T91" fmla="*/ 607 h 825"/>
              <a:gd name="T92" fmla="*/ 612 w 828"/>
              <a:gd name="T93" fmla="*/ 647 h 825"/>
              <a:gd name="T94" fmla="*/ 625 w 828"/>
              <a:gd name="T95" fmla="*/ 708 h 825"/>
              <a:gd name="T96" fmla="*/ 706 w 828"/>
              <a:gd name="T97" fmla="*/ 708 h 825"/>
              <a:gd name="T98" fmla="*/ 706 w 828"/>
              <a:gd name="T99" fmla="*/ 627 h 825"/>
              <a:gd name="T100" fmla="*/ 646 w 828"/>
              <a:gd name="T101" fmla="*/ 614 h 825"/>
              <a:gd name="T102" fmla="*/ 606 w 828"/>
              <a:gd name="T103" fmla="*/ 574 h 825"/>
              <a:gd name="T104" fmla="*/ 662 w 828"/>
              <a:gd name="T105" fmla="*/ 438 h 825"/>
              <a:gd name="T106" fmla="*/ 718 w 828"/>
              <a:gd name="T107" fmla="*/ 438 h 825"/>
              <a:gd name="T108" fmla="*/ 770 w 828"/>
              <a:gd name="T109" fmla="*/ 472 h 825"/>
              <a:gd name="T110" fmla="*/ 828 w 828"/>
              <a:gd name="T111" fmla="*/ 414 h 825"/>
              <a:gd name="T112" fmla="*/ 770 w 828"/>
              <a:gd name="T113" fmla="*/ 357 h 825"/>
              <a:gd name="T114" fmla="*/ 414 w 828"/>
              <a:gd name="T115" fmla="*/ 616 h 825"/>
              <a:gd name="T116" fmla="*/ 212 w 828"/>
              <a:gd name="T117" fmla="*/ 414 h 825"/>
              <a:gd name="T118" fmla="*/ 414 w 828"/>
              <a:gd name="T119" fmla="*/ 213 h 825"/>
              <a:gd name="T120" fmla="*/ 615 w 828"/>
              <a:gd name="T121" fmla="*/ 414 h 825"/>
              <a:gd name="T122" fmla="*/ 414 w 828"/>
              <a:gd name="T123" fmla="*/ 616 h 8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28" h="825">
                <a:moveTo>
                  <a:pt x="770" y="357"/>
                </a:moveTo>
                <a:cubicBezTo>
                  <a:pt x="747" y="357"/>
                  <a:pt x="727" y="370"/>
                  <a:pt x="718" y="390"/>
                </a:cubicBezTo>
                <a:cubicBezTo>
                  <a:pt x="662" y="390"/>
                  <a:pt x="662" y="390"/>
                  <a:pt x="662" y="390"/>
                </a:cubicBezTo>
                <a:cubicBezTo>
                  <a:pt x="657" y="339"/>
                  <a:pt x="637" y="293"/>
                  <a:pt x="606" y="255"/>
                </a:cubicBezTo>
                <a:cubicBezTo>
                  <a:pt x="646" y="215"/>
                  <a:pt x="646" y="215"/>
                  <a:pt x="646" y="215"/>
                </a:cubicBezTo>
                <a:cubicBezTo>
                  <a:pt x="666" y="223"/>
                  <a:pt x="690" y="219"/>
                  <a:pt x="706" y="202"/>
                </a:cubicBezTo>
                <a:cubicBezTo>
                  <a:pt x="729" y="180"/>
                  <a:pt x="729" y="143"/>
                  <a:pt x="706" y="121"/>
                </a:cubicBezTo>
                <a:cubicBezTo>
                  <a:pt x="684" y="98"/>
                  <a:pt x="647" y="98"/>
                  <a:pt x="625" y="121"/>
                </a:cubicBezTo>
                <a:cubicBezTo>
                  <a:pt x="609" y="137"/>
                  <a:pt x="604" y="161"/>
                  <a:pt x="612" y="181"/>
                </a:cubicBezTo>
                <a:cubicBezTo>
                  <a:pt x="572" y="221"/>
                  <a:pt x="572" y="221"/>
                  <a:pt x="572" y="221"/>
                </a:cubicBezTo>
                <a:cubicBezTo>
                  <a:pt x="535" y="191"/>
                  <a:pt x="488" y="171"/>
                  <a:pt x="438" y="166"/>
                </a:cubicBezTo>
                <a:cubicBezTo>
                  <a:pt x="438" y="110"/>
                  <a:pt x="438" y="110"/>
                  <a:pt x="438" y="110"/>
                </a:cubicBezTo>
                <a:cubicBezTo>
                  <a:pt x="457" y="101"/>
                  <a:pt x="471" y="81"/>
                  <a:pt x="471" y="58"/>
                </a:cubicBezTo>
                <a:cubicBezTo>
                  <a:pt x="471" y="26"/>
                  <a:pt x="445" y="0"/>
                  <a:pt x="414" y="0"/>
                </a:cubicBezTo>
                <a:cubicBezTo>
                  <a:pt x="382" y="0"/>
                  <a:pt x="356" y="26"/>
                  <a:pt x="356" y="58"/>
                </a:cubicBezTo>
                <a:cubicBezTo>
                  <a:pt x="356" y="81"/>
                  <a:pt x="370" y="101"/>
                  <a:pt x="390" y="110"/>
                </a:cubicBezTo>
                <a:cubicBezTo>
                  <a:pt x="390" y="166"/>
                  <a:pt x="390" y="166"/>
                  <a:pt x="390" y="166"/>
                </a:cubicBezTo>
                <a:cubicBezTo>
                  <a:pt x="340" y="170"/>
                  <a:pt x="295" y="190"/>
                  <a:pt x="258" y="219"/>
                </a:cubicBezTo>
                <a:cubicBezTo>
                  <a:pt x="221" y="182"/>
                  <a:pt x="221" y="182"/>
                  <a:pt x="221" y="182"/>
                </a:cubicBezTo>
                <a:cubicBezTo>
                  <a:pt x="229" y="162"/>
                  <a:pt x="225" y="137"/>
                  <a:pt x="208" y="121"/>
                </a:cubicBezTo>
                <a:cubicBezTo>
                  <a:pt x="186" y="98"/>
                  <a:pt x="149" y="98"/>
                  <a:pt x="127" y="121"/>
                </a:cubicBezTo>
                <a:cubicBezTo>
                  <a:pt x="105" y="143"/>
                  <a:pt x="105" y="180"/>
                  <a:pt x="127" y="202"/>
                </a:cubicBezTo>
                <a:cubicBezTo>
                  <a:pt x="143" y="218"/>
                  <a:pt x="166" y="223"/>
                  <a:pt x="187" y="216"/>
                </a:cubicBezTo>
                <a:cubicBezTo>
                  <a:pt x="223" y="253"/>
                  <a:pt x="223" y="253"/>
                  <a:pt x="223" y="253"/>
                </a:cubicBezTo>
                <a:cubicBezTo>
                  <a:pt x="191" y="291"/>
                  <a:pt x="170" y="338"/>
                  <a:pt x="165" y="391"/>
                </a:cubicBezTo>
                <a:cubicBezTo>
                  <a:pt x="110" y="391"/>
                  <a:pt x="110" y="391"/>
                  <a:pt x="110" y="391"/>
                </a:cubicBezTo>
                <a:cubicBezTo>
                  <a:pt x="101" y="371"/>
                  <a:pt x="81" y="357"/>
                  <a:pt x="58" y="357"/>
                </a:cubicBezTo>
                <a:cubicBezTo>
                  <a:pt x="26" y="357"/>
                  <a:pt x="0" y="383"/>
                  <a:pt x="0" y="415"/>
                </a:cubicBezTo>
                <a:cubicBezTo>
                  <a:pt x="0" y="446"/>
                  <a:pt x="26" y="472"/>
                  <a:pt x="58" y="472"/>
                </a:cubicBezTo>
                <a:cubicBezTo>
                  <a:pt x="81" y="472"/>
                  <a:pt x="101" y="458"/>
                  <a:pt x="110" y="439"/>
                </a:cubicBezTo>
                <a:cubicBezTo>
                  <a:pt x="165" y="439"/>
                  <a:pt x="165" y="439"/>
                  <a:pt x="165" y="439"/>
                </a:cubicBezTo>
                <a:cubicBezTo>
                  <a:pt x="170" y="491"/>
                  <a:pt x="192" y="539"/>
                  <a:pt x="224" y="577"/>
                </a:cubicBezTo>
                <a:cubicBezTo>
                  <a:pt x="188" y="614"/>
                  <a:pt x="188" y="614"/>
                  <a:pt x="188" y="614"/>
                </a:cubicBezTo>
                <a:cubicBezTo>
                  <a:pt x="167" y="606"/>
                  <a:pt x="143" y="610"/>
                  <a:pt x="127" y="627"/>
                </a:cubicBezTo>
                <a:cubicBezTo>
                  <a:pt x="105" y="649"/>
                  <a:pt x="105" y="686"/>
                  <a:pt x="127" y="708"/>
                </a:cubicBezTo>
                <a:cubicBezTo>
                  <a:pt x="149" y="731"/>
                  <a:pt x="186" y="731"/>
                  <a:pt x="208" y="708"/>
                </a:cubicBezTo>
                <a:cubicBezTo>
                  <a:pt x="225" y="692"/>
                  <a:pt x="229" y="668"/>
                  <a:pt x="222" y="647"/>
                </a:cubicBezTo>
                <a:cubicBezTo>
                  <a:pt x="259" y="610"/>
                  <a:pt x="259" y="610"/>
                  <a:pt x="259" y="610"/>
                </a:cubicBezTo>
                <a:cubicBezTo>
                  <a:pt x="296" y="639"/>
                  <a:pt x="341" y="658"/>
                  <a:pt x="390" y="663"/>
                </a:cubicBezTo>
                <a:cubicBezTo>
                  <a:pt x="390" y="715"/>
                  <a:pt x="390" y="715"/>
                  <a:pt x="390" y="715"/>
                </a:cubicBezTo>
                <a:cubicBezTo>
                  <a:pt x="371" y="724"/>
                  <a:pt x="357" y="744"/>
                  <a:pt x="357" y="767"/>
                </a:cubicBezTo>
                <a:cubicBezTo>
                  <a:pt x="357" y="799"/>
                  <a:pt x="383" y="825"/>
                  <a:pt x="414" y="825"/>
                </a:cubicBezTo>
                <a:cubicBezTo>
                  <a:pt x="446" y="825"/>
                  <a:pt x="472" y="799"/>
                  <a:pt x="472" y="767"/>
                </a:cubicBezTo>
                <a:cubicBezTo>
                  <a:pt x="472" y="744"/>
                  <a:pt x="458" y="724"/>
                  <a:pt x="438" y="715"/>
                </a:cubicBezTo>
                <a:cubicBezTo>
                  <a:pt x="438" y="663"/>
                  <a:pt x="438" y="663"/>
                  <a:pt x="438" y="663"/>
                </a:cubicBezTo>
                <a:cubicBezTo>
                  <a:pt x="489" y="658"/>
                  <a:pt x="534" y="638"/>
                  <a:pt x="572" y="607"/>
                </a:cubicBezTo>
                <a:cubicBezTo>
                  <a:pt x="612" y="647"/>
                  <a:pt x="612" y="647"/>
                  <a:pt x="612" y="647"/>
                </a:cubicBezTo>
                <a:cubicBezTo>
                  <a:pt x="604" y="668"/>
                  <a:pt x="609" y="692"/>
                  <a:pt x="625" y="708"/>
                </a:cubicBezTo>
                <a:cubicBezTo>
                  <a:pt x="647" y="731"/>
                  <a:pt x="684" y="731"/>
                  <a:pt x="706" y="708"/>
                </a:cubicBezTo>
                <a:cubicBezTo>
                  <a:pt x="729" y="686"/>
                  <a:pt x="729" y="649"/>
                  <a:pt x="706" y="627"/>
                </a:cubicBezTo>
                <a:cubicBezTo>
                  <a:pt x="690" y="610"/>
                  <a:pt x="666" y="606"/>
                  <a:pt x="646" y="614"/>
                </a:cubicBezTo>
                <a:cubicBezTo>
                  <a:pt x="606" y="574"/>
                  <a:pt x="606" y="574"/>
                  <a:pt x="606" y="574"/>
                </a:cubicBezTo>
                <a:cubicBezTo>
                  <a:pt x="637" y="536"/>
                  <a:pt x="657" y="489"/>
                  <a:pt x="662" y="438"/>
                </a:cubicBezTo>
                <a:cubicBezTo>
                  <a:pt x="718" y="438"/>
                  <a:pt x="718" y="438"/>
                  <a:pt x="718" y="438"/>
                </a:cubicBezTo>
                <a:cubicBezTo>
                  <a:pt x="727" y="458"/>
                  <a:pt x="747" y="472"/>
                  <a:pt x="770" y="472"/>
                </a:cubicBezTo>
                <a:cubicBezTo>
                  <a:pt x="802" y="472"/>
                  <a:pt x="828" y="446"/>
                  <a:pt x="828" y="414"/>
                </a:cubicBezTo>
                <a:cubicBezTo>
                  <a:pt x="828" y="382"/>
                  <a:pt x="802" y="357"/>
                  <a:pt x="770" y="357"/>
                </a:cubicBezTo>
                <a:close/>
                <a:moveTo>
                  <a:pt x="414" y="616"/>
                </a:moveTo>
                <a:cubicBezTo>
                  <a:pt x="302" y="616"/>
                  <a:pt x="212" y="525"/>
                  <a:pt x="212" y="414"/>
                </a:cubicBezTo>
                <a:cubicBezTo>
                  <a:pt x="212" y="303"/>
                  <a:pt x="302" y="213"/>
                  <a:pt x="414" y="213"/>
                </a:cubicBezTo>
                <a:cubicBezTo>
                  <a:pt x="525" y="213"/>
                  <a:pt x="615" y="303"/>
                  <a:pt x="615" y="414"/>
                </a:cubicBezTo>
                <a:cubicBezTo>
                  <a:pt x="615" y="525"/>
                  <a:pt x="525" y="616"/>
                  <a:pt x="414" y="616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 extrusionH="254000" prstMaterial="softEdge">
            <a:contourClr>
              <a:schemeClr val="tx1"/>
            </a:contourClr>
          </a:sp3d>
        </p:spPr>
        <p:txBody>
          <a:bodyPr vert="horz" wrap="square" lIns="68576" tIns="34289" rIns="68576" bIns="34289" numCol="1" anchor="t" anchorCtr="0" compatLnSpc="1">
            <a:prstTxWarp prst="textNoShape">
              <a:avLst/>
            </a:prstTxWarp>
          </a:bodyPr>
          <a:lstStyle/>
          <a:p>
            <a:pPr defTabSz="685749"/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68" name="Freeform 9"/>
          <p:cNvSpPr>
            <a:spLocks noEditPoints="1"/>
          </p:cNvSpPr>
          <p:nvPr/>
        </p:nvSpPr>
        <p:spPr bwMode="auto">
          <a:xfrm rot="1800000">
            <a:off x="5473251" y="1776377"/>
            <a:ext cx="127769" cy="169759"/>
          </a:xfrm>
          <a:custGeom>
            <a:avLst/>
            <a:gdLst>
              <a:gd name="T0" fmla="*/ 770 w 828"/>
              <a:gd name="T1" fmla="*/ 357 h 825"/>
              <a:gd name="T2" fmla="*/ 718 w 828"/>
              <a:gd name="T3" fmla="*/ 390 h 825"/>
              <a:gd name="T4" fmla="*/ 662 w 828"/>
              <a:gd name="T5" fmla="*/ 390 h 825"/>
              <a:gd name="T6" fmla="*/ 606 w 828"/>
              <a:gd name="T7" fmla="*/ 255 h 825"/>
              <a:gd name="T8" fmla="*/ 646 w 828"/>
              <a:gd name="T9" fmla="*/ 215 h 825"/>
              <a:gd name="T10" fmla="*/ 706 w 828"/>
              <a:gd name="T11" fmla="*/ 202 h 825"/>
              <a:gd name="T12" fmla="*/ 706 w 828"/>
              <a:gd name="T13" fmla="*/ 121 h 825"/>
              <a:gd name="T14" fmla="*/ 625 w 828"/>
              <a:gd name="T15" fmla="*/ 121 h 825"/>
              <a:gd name="T16" fmla="*/ 612 w 828"/>
              <a:gd name="T17" fmla="*/ 181 h 825"/>
              <a:gd name="T18" fmla="*/ 572 w 828"/>
              <a:gd name="T19" fmla="*/ 221 h 825"/>
              <a:gd name="T20" fmla="*/ 438 w 828"/>
              <a:gd name="T21" fmla="*/ 166 h 825"/>
              <a:gd name="T22" fmla="*/ 438 w 828"/>
              <a:gd name="T23" fmla="*/ 110 h 825"/>
              <a:gd name="T24" fmla="*/ 471 w 828"/>
              <a:gd name="T25" fmla="*/ 58 h 825"/>
              <a:gd name="T26" fmla="*/ 414 w 828"/>
              <a:gd name="T27" fmla="*/ 0 h 825"/>
              <a:gd name="T28" fmla="*/ 356 w 828"/>
              <a:gd name="T29" fmla="*/ 58 h 825"/>
              <a:gd name="T30" fmla="*/ 390 w 828"/>
              <a:gd name="T31" fmla="*/ 110 h 825"/>
              <a:gd name="T32" fmla="*/ 390 w 828"/>
              <a:gd name="T33" fmla="*/ 166 h 825"/>
              <a:gd name="T34" fmla="*/ 258 w 828"/>
              <a:gd name="T35" fmla="*/ 219 h 825"/>
              <a:gd name="T36" fmla="*/ 221 w 828"/>
              <a:gd name="T37" fmla="*/ 182 h 825"/>
              <a:gd name="T38" fmla="*/ 208 w 828"/>
              <a:gd name="T39" fmla="*/ 121 h 825"/>
              <a:gd name="T40" fmla="*/ 127 w 828"/>
              <a:gd name="T41" fmla="*/ 121 h 825"/>
              <a:gd name="T42" fmla="*/ 127 w 828"/>
              <a:gd name="T43" fmla="*/ 202 h 825"/>
              <a:gd name="T44" fmla="*/ 187 w 828"/>
              <a:gd name="T45" fmla="*/ 216 h 825"/>
              <a:gd name="T46" fmla="*/ 223 w 828"/>
              <a:gd name="T47" fmla="*/ 253 h 825"/>
              <a:gd name="T48" fmla="*/ 165 w 828"/>
              <a:gd name="T49" fmla="*/ 391 h 825"/>
              <a:gd name="T50" fmla="*/ 110 w 828"/>
              <a:gd name="T51" fmla="*/ 391 h 825"/>
              <a:gd name="T52" fmla="*/ 58 w 828"/>
              <a:gd name="T53" fmla="*/ 357 h 825"/>
              <a:gd name="T54" fmla="*/ 0 w 828"/>
              <a:gd name="T55" fmla="*/ 415 h 825"/>
              <a:gd name="T56" fmla="*/ 58 w 828"/>
              <a:gd name="T57" fmla="*/ 472 h 825"/>
              <a:gd name="T58" fmla="*/ 110 w 828"/>
              <a:gd name="T59" fmla="*/ 439 h 825"/>
              <a:gd name="T60" fmla="*/ 165 w 828"/>
              <a:gd name="T61" fmla="*/ 439 h 825"/>
              <a:gd name="T62" fmla="*/ 224 w 828"/>
              <a:gd name="T63" fmla="*/ 577 h 825"/>
              <a:gd name="T64" fmla="*/ 188 w 828"/>
              <a:gd name="T65" fmla="*/ 614 h 825"/>
              <a:gd name="T66" fmla="*/ 127 w 828"/>
              <a:gd name="T67" fmla="*/ 627 h 825"/>
              <a:gd name="T68" fmla="*/ 127 w 828"/>
              <a:gd name="T69" fmla="*/ 708 h 825"/>
              <a:gd name="T70" fmla="*/ 208 w 828"/>
              <a:gd name="T71" fmla="*/ 708 h 825"/>
              <a:gd name="T72" fmla="*/ 222 w 828"/>
              <a:gd name="T73" fmla="*/ 647 h 825"/>
              <a:gd name="T74" fmla="*/ 259 w 828"/>
              <a:gd name="T75" fmla="*/ 610 h 825"/>
              <a:gd name="T76" fmla="*/ 390 w 828"/>
              <a:gd name="T77" fmla="*/ 663 h 825"/>
              <a:gd name="T78" fmla="*/ 390 w 828"/>
              <a:gd name="T79" fmla="*/ 715 h 825"/>
              <a:gd name="T80" fmla="*/ 357 w 828"/>
              <a:gd name="T81" fmla="*/ 767 h 825"/>
              <a:gd name="T82" fmla="*/ 414 w 828"/>
              <a:gd name="T83" fmla="*/ 825 h 825"/>
              <a:gd name="T84" fmla="*/ 472 w 828"/>
              <a:gd name="T85" fmla="*/ 767 h 825"/>
              <a:gd name="T86" fmla="*/ 438 w 828"/>
              <a:gd name="T87" fmla="*/ 715 h 825"/>
              <a:gd name="T88" fmla="*/ 438 w 828"/>
              <a:gd name="T89" fmla="*/ 663 h 825"/>
              <a:gd name="T90" fmla="*/ 572 w 828"/>
              <a:gd name="T91" fmla="*/ 607 h 825"/>
              <a:gd name="T92" fmla="*/ 612 w 828"/>
              <a:gd name="T93" fmla="*/ 647 h 825"/>
              <a:gd name="T94" fmla="*/ 625 w 828"/>
              <a:gd name="T95" fmla="*/ 708 h 825"/>
              <a:gd name="T96" fmla="*/ 706 w 828"/>
              <a:gd name="T97" fmla="*/ 708 h 825"/>
              <a:gd name="T98" fmla="*/ 706 w 828"/>
              <a:gd name="T99" fmla="*/ 627 h 825"/>
              <a:gd name="T100" fmla="*/ 646 w 828"/>
              <a:gd name="T101" fmla="*/ 614 h 825"/>
              <a:gd name="T102" fmla="*/ 606 w 828"/>
              <a:gd name="T103" fmla="*/ 574 h 825"/>
              <a:gd name="T104" fmla="*/ 662 w 828"/>
              <a:gd name="T105" fmla="*/ 438 h 825"/>
              <a:gd name="T106" fmla="*/ 718 w 828"/>
              <a:gd name="T107" fmla="*/ 438 h 825"/>
              <a:gd name="T108" fmla="*/ 770 w 828"/>
              <a:gd name="T109" fmla="*/ 472 h 825"/>
              <a:gd name="T110" fmla="*/ 828 w 828"/>
              <a:gd name="T111" fmla="*/ 414 h 825"/>
              <a:gd name="T112" fmla="*/ 770 w 828"/>
              <a:gd name="T113" fmla="*/ 357 h 825"/>
              <a:gd name="T114" fmla="*/ 414 w 828"/>
              <a:gd name="T115" fmla="*/ 616 h 825"/>
              <a:gd name="T116" fmla="*/ 212 w 828"/>
              <a:gd name="T117" fmla="*/ 414 h 825"/>
              <a:gd name="T118" fmla="*/ 414 w 828"/>
              <a:gd name="T119" fmla="*/ 213 h 825"/>
              <a:gd name="T120" fmla="*/ 615 w 828"/>
              <a:gd name="T121" fmla="*/ 414 h 825"/>
              <a:gd name="T122" fmla="*/ 414 w 828"/>
              <a:gd name="T123" fmla="*/ 616 h 8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28" h="825">
                <a:moveTo>
                  <a:pt x="770" y="357"/>
                </a:moveTo>
                <a:cubicBezTo>
                  <a:pt x="747" y="357"/>
                  <a:pt x="727" y="370"/>
                  <a:pt x="718" y="390"/>
                </a:cubicBezTo>
                <a:cubicBezTo>
                  <a:pt x="662" y="390"/>
                  <a:pt x="662" y="390"/>
                  <a:pt x="662" y="390"/>
                </a:cubicBezTo>
                <a:cubicBezTo>
                  <a:pt x="657" y="339"/>
                  <a:pt x="637" y="293"/>
                  <a:pt x="606" y="255"/>
                </a:cubicBezTo>
                <a:cubicBezTo>
                  <a:pt x="646" y="215"/>
                  <a:pt x="646" y="215"/>
                  <a:pt x="646" y="215"/>
                </a:cubicBezTo>
                <a:cubicBezTo>
                  <a:pt x="666" y="223"/>
                  <a:pt x="690" y="219"/>
                  <a:pt x="706" y="202"/>
                </a:cubicBezTo>
                <a:cubicBezTo>
                  <a:pt x="729" y="180"/>
                  <a:pt x="729" y="143"/>
                  <a:pt x="706" y="121"/>
                </a:cubicBezTo>
                <a:cubicBezTo>
                  <a:pt x="684" y="98"/>
                  <a:pt x="647" y="98"/>
                  <a:pt x="625" y="121"/>
                </a:cubicBezTo>
                <a:cubicBezTo>
                  <a:pt x="609" y="137"/>
                  <a:pt x="604" y="161"/>
                  <a:pt x="612" y="181"/>
                </a:cubicBezTo>
                <a:cubicBezTo>
                  <a:pt x="572" y="221"/>
                  <a:pt x="572" y="221"/>
                  <a:pt x="572" y="221"/>
                </a:cubicBezTo>
                <a:cubicBezTo>
                  <a:pt x="535" y="191"/>
                  <a:pt x="488" y="171"/>
                  <a:pt x="438" y="166"/>
                </a:cubicBezTo>
                <a:cubicBezTo>
                  <a:pt x="438" y="110"/>
                  <a:pt x="438" y="110"/>
                  <a:pt x="438" y="110"/>
                </a:cubicBezTo>
                <a:cubicBezTo>
                  <a:pt x="457" y="101"/>
                  <a:pt x="471" y="81"/>
                  <a:pt x="471" y="58"/>
                </a:cubicBezTo>
                <a:cubicBezTo>
                  <a:pt x="471" y="26"/>
                  <a:pt x="445" y="0"/>
                  <a:pt x="414" y="0"/>
                </a:cubicBezTo>
                <a:cubicBezTo>
                  <a:pt x="382" y="0"/>
                  <a:pt x="356" y="26"/>
                  <a:pt x="356" y="58"/>
                </a:cubicBezTo>
                <a:cubicBezTo>
                  <a:pt x="356" y="81"/>
                  <a:pt x="370" y="101"/>
                  <a:pt x="390" y="110"/>
                </a:cubicBezTo>
                <a:cubicBezTo>
                  <a:pt x="390" y="166"/>
                  <a:pt x="390" y="166"/>
                  <a:pt x="390" y="166"/>
                </a:cubicBezTo>
                <a:cubicBezTo>
                  <a:pt x="340" y="170"/>
                  <a:pt x="295" y="190"/>
                  <a:pt x="258" y="219"/>
                </a:cubicBezTo>
                <a:cubicBezTo>
                  <a:pt x="221" y="182"/>
                  <a:pt x="221" y="182"/>
                  <a:pt x="221" y="182"/>
                </a:cubicBezTo>
                <a:cubicBezTo>
                  <a:pt x="229" y="162"/>
                  <a:pt x="225" y="137"/>
                  <a:pt x="208" y="121"/>
                </a:cubicBezTo>
                <a:cubicBezTo>
                  <a:pt x="186" y="98"/>
                  <a:pt x="149" y="98"/>
                  <a:pt x="127" y="121"/>
                </a:cubicBezTo>
                <a:cubicBezTo>
                  <a:pt x="105" y="143"/>
                  <a:pt x="105" y="180"/>
                  <a:pt x="127" y="202"/>
                </a:cubicBezTo>
                <a:cubicBezTo>
                  <a:pt x="143" y="218"/>
                  <a:pt x="166" y="223"/>
                  <a:pt x="187" y="216"/>
                </a:cubicBezTo>
                <a:cubicBezTo>
                  <a:pt x="223" y="253"/>
                  <a:pt x="223" y="253"/>
                  <a:pt x="223" y="253"/>
                </a:cubicBezTo>
                <a:cubicBezTo>
                  <a:pt x="191" y="291"/>
                  <a:pt x="170" y="338"/>
                  <a:pt x="165" y="391"/>
                </a:cubicBezTo>
                <a:cubicBezTo>
                  <a:pt x="110" y="391"/>
                  <a:pt x="110" y="391"/>
                  <a:pt x="110" y="391"/>
                </a:cubicBezTo>
                <a:cubicBezTo>
                  <a:pt x="101" y="371"/>
                  <a:pt x="81" y="357"/>
                  <a:pt x="58" y="357"/>
                </a:cubicBezTo>
                <a:cubicBezTo>
                  <a:pt x="26" y="357"/>
                  <a:pt x="0" y="383"/>
                  <a:pt x="0" y="415"/>
                </a:cubicBezTo>
                <a:cubicBezTo>
                  <a:pt x="0" y="446"/>
                  <a:pt x="26" y="472"/>
                  <a:pt x="58" y="472"/>
                </a:cubicBezTo>
                <a:cubicBezTo>
                  <a:pt x="81" y="472"/>
                  <a:pt x="101" y="458"/>
                  <a:pt x="110" y="439"/>
                </a:cubicBezTo>
                <a:cubicBezTo>
                  <a:pt x="165" y="439"/>
                  <a:pt x="165" y="439"/>
                  <a:pt x="165" y="439"/>
                </a:cubicBezTo>
                <a:cubicBezTo>
                  <a:pt x="170" y="491"/>
                  <a:pt x="192" y="539"/>
                  <a:pt x="224" y="577"/>
                </a:cubicBezTo>
                <a:cubicBezTo>
                  <a:pt x="188" y="614"/>
                  <a:pt x="188" y="614"/>
                  <a:pt x="188" y="614"/>
                </a:cubicBezTo>
                <a:cubicBezTo>
                  <a:pt x="167" y="606"/>
                  <a:pt x="143" y="610"/>
                  <a:pt x="127" y="627"/>
                </a:cubicBezTo>
                <a:cubicBezTo>
                  <a:pt x="105" y="649"/>
                  <a:pt x="105" y="686"/>
                  <a:pt x="127" y="708"/>
                </a:cubicBezTo>
                <a:cubicBezTo>
                  <a:pt x="149" y="731"/>
                  <a:pt x="186" y="731"/>
                  <a:pt x="208" y="708"/>
                </a:cubicBezTo>
                <a:cubicBezTo>
                  <a:pt x="225" y="692"/>
                  <a:pt x="229" y="668"/>
                  <a:pt x="222" y="647"/>
                </a:cubicBezTo>
                <a:cubicBezTo>
                  <a:pt x="259" y="610"/>
                  <a:pt x="259" y="610"/>
                  <a:pt x="259" y="610"/>
                </a:cubicBezTo>
                <a:cubicBezTo>
                  <a:pt x="296" y="639"/>
                  <a:pt x="341" y="658"/>
                  <a:pt x="390" y="663"/>
                </a:cubicBezTo>
                <a:cubicBezTo>
                  <a:pt x="390" y="715"/>
                  <a:pt x="390" y="715"/>
                  <a:pt x="390" y="715"/>
                </a:cubicBezTo>
                <a:cubicBezTo>
                  <a:pt x="371" y="724"/>
                  <a:pt x="357" y="744"/>
                  <a:pt x="357" y="767"/>
                </a:cubicBezTo>
                <a:cubicBezTo>
                  <a:pt x="357" y="799"/>
                  <a:pt x="383" y="825"/>
                  <a:pt x="414" y="825"/>
                </a:cubicBezTo>
                <a:cubicBezTo>
                  <a:pt x="446" y="825"/>
                  <a:pt x="472" y="799"/>
                  <a:pt x="472" y="767"/>
                </a:cubicBezTo>
                <a:cubicBezTo>
                  <a:pt x="472" y="744"/>
                  <a:pt x="458" y="724"/>
                  <a:pt x="438" y="715"/>
                </a:cubicBezTo>
                <a:cubicBezTo>
                  <a:pt x="438" y="663"/>
                  <a:pt x="438" y="663"/>
                  <a:pt x="438" y="663"/>
                </a:cubicBezTo>
                <a:cubicBezTo>
                  <a:pt x="489" y="658"/>
                  <a:pt x="534" y="638"/>
                  <a:pt x="572" y="607"/>
                </a:cubicBezTo>
                <a:cubicBezTo>
                  <a:pt x="612" y="647"/>
                  <a:pt x="612" y="647"/>
                  <a:pt x="612" y="647"/>
                </a:cubicBezTo>
                <a:cubicBezTo>
                  <a:pt x="604" y="668"/>
                  <a:pt x="609" y="692"/>
                  <a:pt x="625" y="708"/>
                </a:cubicBezTo>
                <a:cubicBezTo>
                  <a:pt x="647" y="731"/>
                  <a:pt x="684" y="731"/>
                  <a:pt x="706" y="708"/>
                </a:cubicBezTo>
                <a:cubicBezTo>
                  <a:pt x="729" y="686"/>
                  <a:pt x="729" y="649"/>
                  <a:pt x="706" y="627"/>
                </a:cubicBezTo>
                <a:cubicBezTo>
                  <a:pt x="690" y="610"/>
                  <a:pt x="666" y="606"/>
                  <a:pt x="646" y="614"/>
                </a:cubicBezTo>
                <a:cubicBezTo>
                  <a:pt x="606" y="574"/>
                  <a:pt x="606" y="574"/>
                  <a:pt x="606" y="574"/>
                </a:cubicBezTo>
                <a:cubicBezTo>
                  <a:pt x="637" y="536"/>
                  <a:pt x="657" y="489"/>
                  <a:pt x="662" y="438"/>
                </a:cubicBezTo>
                <a:cubicBezTo>
                  <a:pt x="718" y="438"/>
                  <a:pt x="718" y="438"/>
                  <a:pt x="718" y="438"/>
                </a:cubicBezTo>
                <a:cubicBezTo>
                  <a:pt x="727" y="458"/>
                  <a:pt x="747" y="472"/>
                  <a:pt x="770" y="472"/>
                </a:cubicBezTo>
                <a:cubicBezTo>
                  <a:pt x="802" y="472"/>
                  <a:pt x="828" y="446"/>
                  <a:pt x="828" y="414"/>
                </a:cubicBezTo>
                <a:cubicBezTo>
                  <a:pt x="828" y="382"/>
                  <a:pt x="802" y="357"/>
                  <a:pt x="770" y="357"/>
                </a:cubicBezTo>
                <a:close/>
                <a:moveTo>
                  <a:pt x="414" y="616"/>
                </a:moveTo>
                <a:cubicBezTo>
                  <a:pt x="302" y="616"/>
                  <a:pt x="212" y="525"/>
                  <a:pt x="212" y="414"/>
                </a:cubicBezTo>
                <a:cubicBezTo>
                  <a:pt x="212" y="303"/>
                  <a:pt x="302" y="213"/>
                  <a:pt x="414" y="213"/>
                </a:cubicBezTo>
                <a:cubicBezTo>
                  <a:pt x="525" y="213"/>
                  <a:pt x="615" y="303"/>
                  <a:pt x="615" y="414"/>
                </a:cubicBezTo>
                <a:cubicBezTo>
                  <a:pt x="615" y="525"/>
                  <a:pt x="525" y="616"/>
                  <a:pt x="414" y="616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 extrusionH="254000" prstMaterial="softEdge">
            <a:contourClr>
              <a:schemeClr val="tx1"/>
            </a:contourClr>
          </a:sp3d>
        </p:spPr>
        <p:txBody>
          <a:bodyPr vert="horz" wrap="square" lIns="68576" tIns="34289" rIns="68576" bIns="34289" numCol="1" anchor="t" anchorCtr="0" compatLnSpc="1">
            <a:prstTxWarp prst="textNoShape">
              <a:avLst/>
            </a:prstTxWarp>
          </a:bodyPr>
          <a:lstStyle/>
          <a:p>
            <a:pPr defTabSz="685749"/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69" name="Freeform 9"/>
          <p:cNvSpPr>
            <a:spLocks noEditPoints="1"/>
          </p:cNvSpPr>
          <p:nvPr/>
        </p:nvSpPr>
        <p:spPr bwMode="auto">
          <a:xfrm rot="1800000">
            <a:off x="5631696" y="1735403"/>
            <a:ext cx="109090" cy="144940"/>
          </a:xfrm>
          <a:custGeom>
            <a:avLst/>
            <a:gdLst>
              <a:gd name="T0" fmla="*/ 770 w 828"/>
              <a:gd name="T1" fmla="*/ 357 h 825"/>
              <a:gd name="T2" fmla="*/ 718 w 828"/>
              <a:gd name="T3" fmla="*/ 390 h 825"/>
              <a:gd name="T4" fmla="*/ 662 w 828"/>
              <a:gd name="T5" fmla="*/ 390 h 825"/>
              <a:gd name="T6" fmla="*/ 606 w 828"/>
              <a:gd name="T7" fmla="*/ 255 h 825"/>
              <a:gd name="T8" fmla="*/ 646 w 828"/>
              <a:gd name="T9" fmla="*/ 215 h 825"/>
              <a:gd name="T10" fmla="*/ 706 w 828"/>
              <a:gd name="T11" fmla="*/ 202 h 825"/>
              <a:gd name="T12" fmla="*/ 706 w 828"/>
              <a:gd name="T13" fmla="*/ 121 h 825"/>
              <a:gd name="T14" fmla="*/ 625 w 828"/>
              <a:gd name="T15" fmla="*/ 121 h 825"/>
              <a:gd name="T16" fmla="*/ 612 w 828"/>
              <a:gd name="T17" fmla="*/ 181 h 825"/>
              <a:gd name="T18" fmla="*/ 572 w 828"/>
              <a:gd name="T19" fmla="*/ 221 h 825"/>
              <a:gd name="T20" fmla="*/ 438 w 828"/>
              <a:gd name="T21" fmla="*/ 166 h 825"/>
              <a:gd name="T22" fmla="*/ 438 w 828"/>
              <a:gd name="T23" fmla="*/ 110 h 825"/>
              <a:gd name="T24" fmla="*/ 471 w 828"/>
              <a:gd name="T25" fmla="*/ 58 h 825"/>
              <a:gd name="T26" fmla="*/ 414 w 828"/>
              <a:gd name="T27" fmla="*/ 0 h 825"/>
              <a:gd name="T28" fmla="*/ 356 w 828"/>
              <a:gd name="T29" fmla="*/ 58 h 825"/>
              <a:gd name="T30" fmla="*/ 390 w 828"/>
              <a:gd name="T31" fmla="*/ 110 h 825"/>
              <a:gd name="T32" fmla="*/ 390 w 828"/>
              <a:gd name="T33" fmla="*/ 166 h 825"/>
              <a:gd name="T34" fmla="*/ 258 w 828"/>
              <a:gd name="T35" fmla="*/ 219 h 825"/>
              <a:gd name="T36" fmla="*/ 221 w 828"/>
              <a:gd name="T37" fmla="*/ 182 h 825"/>
              <a:gd name="T38" fmla="*/ 208 w 828"/>
              <a:gd name="T39" fmla="*/ 121 h 825"/>
              <a:gd name="T40" fmla="*/ 127 w 828"/>
              <a:gd name="T41" fmla="*/ 121 h 825"/>
              <a:gd name="T42" fmla="*/ 127 w 828"/>
              <a:gd name="T43" fmla="*/ 202 h 825"/>
              <a:gd name="T44" fmla="*/ 187 w 828"/>
              <a:gd name="T45" fmla="*/ 216 h 825"/>
              <a:gd name="T46" fmla="*/ 223 w 828"/>
              <a:gd name="T47" fmla="*/ 253 h 825"/>
              <a:gd name="T48" fmla="*/ 165 w 828"/>
              <a:gd name="T49" fmla="*/ 391 h 825"/>
              <a:gd name="T50" fmla="*/ 110 w 828"/>
              <a:gd name="T51" fmla="*/ 391 h 825"/>
              <a:gd name="T52" fmla="*/ 58 w 828"/>
              <a:gd name="T53" fmla="*/ 357 h 825"/>
              <a:gd name="T54" fmla="*/ 0 w 828"/>
              <a:gd name="T55" fmla="*/ 415 h 825"/>
              <a:gd name="T56" fmla="*/ 58 w 828"/>
              <a:gd name="T57" fmla="*/ 472 h 825"/>
              <a:gd name="T58" fmla="*/ 110 w 828"/>
              <a:gd name="T59" fmla="*/ 439 h 825"/>
              <a:gd name="T60" fmla="*/ 165 w 828"/>
              <a:gd name="T61" fmla="*/ 439 h 825"/>
              <a:gd name="T62" fmla="*/ 224 w 828"/>
              <a:gd name="T63" fmla="*/ 577 h 825"/>
              <a:gd name="T64" fmla="*/ 188 w 828"/>
              <a:gd name="T65" fmla="*/ 614 h 825"/>
              <a:gd name="T66" fmla="*/ 127 w 828"/>
              <a:gd name="T67" fmla="*/ 627 h 825"/>
              <a:gd name="T68" fmla="*/ 127 w 828"/>
              <a:gd name="T69" fmla="*/ 708 h 825"/>
              <a:gd name="T70" fmla="*/ 208 w 828"/>
              <a:gd name="T71" fmla="*/ 708 h 825"/>
              <a:gd name="T72" fmla="*/ 222 w 828"/>
              <a:gd name="T73" fmla="*/ 647 h 825"/>
              <a:gd name="T74" fmla="*/ 259 w 828"/>
              <a:gd name="T75" fmla="*/ 610 h 825"/>
              <a:gd name="T76" fmla="*/ 390 w 828"/>
              <a:gd name="T77" fmla="*/ 663 h 825"/>
              <a:gd name="T78" fmla="*/ 390 w 828"/>
              <a:gd name="T79" fmla="*/ 715 h 825"/>
              <a:gd name="T80" fmla="*/ 357 w 828"/>
              <a:gd name="T81" fmla="*/ 767 h 825"/>
              <a:gd name="T82" fmla="*/ 414 w 828"/>
              <a:gd name="T83" fmla="*/ 825 h 825"/>
              <a:gd name="T84" fmla="*/ 472 w 828"/>
              <a:gd name="T85" fmla="*/ 767 h 825"/>
              <a:gd name="T86" fmla="*/ 438 w 828"/>
              <a:gd name="T87" fmla="*/ 715 h 825"/>
              <a:gd name="T88" fmla="*/ 438 w 828"/>
              <a:gd name="T89" fmla="*/ 663 h 825"/>
              <a:gd name="T90" fmla="*/ 572 w 828"/>
              <a:gd name="T91" fmla="*/ 607 h 825"/>
              <a:gd name="T92" fmla="*/ 612 w 828"/>
              <a:gd name="T93" fmla="*/ 647 h 825"/>
              <a:gd name="T94" fmla="*/ 625 w 828"/>
              <a:gd name="T95" fmla="*/ 708 h 825"/>
              <a:gd name="T96" fmla="*/ 706 w 828"/>
              <a:gd name="T97" fmla="*/ 708 h 825"/>
              <a:gd name="T98" fmla="*/ 706 w 828"/>
              <a:gd name="T99" fmla="*/ 627 h 825"/>
              <a:gd name="T100" fmla="*/ 646 w 828"/>
              <a:gd name="T101" fmla="*/ 614 h 825"/>
              <a:gd name="T102" fmla="*/ 606 w 828"/>
              <a:gd name="T103" fmla="*/ 574 h 825"/>
              <a:gd name="T104" fmla="*/ 662 w 828"/>
              <a:gd name="T105" fmla="*/ 438 h 825"/>
              <a:gd name="T106" fmla="*/ 718 w 828"/>
              <a:gd name="T107" fmla="*/ 438 h 825"/>
              <a:gd name="T108" fmla="*/ 770 w 828"/>
              <a:gd name="T109" fmla="*/ 472 h 825"/>
              <a:gd name="T110" fmla="*/ 828 w 828"/>
              <a:gd name="T111" fmla="*/ 414 h 825"/>
              <a:gd name="T112" fmla="*/ 770 w 828"/>
              <a:gd name="T113" fmla="*/ 357 h 825"/>
              <a:gd name="T114" fmla="*/ 414 w 828"/>
              <a:gd name="T115" fmla="*/ 616 h 825"/>
              <a:gd name="T116" fmla="*/ 212 w 828"/>
              <a:gd name="T117" fmla="*/ 414 h 825"/>
              <a:gd name="T118" fmla="*/ 414 w 828"/>
              <a:gd name="T119" fmla="*/ 213 h 825"/>
              <a:gd name="T120" fmla="*/ 615 w 828"/>
              <a:gd name="T121" fmla="*/ 414 h 825"/>
              <a:gd name="T122" fmla="*/ 414 w 828"/>
              <a:gd name="T123" fmla="*/ 616 h 8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28" h="825">
                <a:moveTo>
                  <a:pt x="770" y="357"/>
                </a:moveTo>
                <a:cubicBezTo>
                  <a:pt x="747" y="357"/>
                  <a:pt x="727" y="370"/>
                  <a:pt x="718" y="390"/>
                </a:cubicBezTo>
                <a:cubicBezTo>
                  <a:pt x="662" y="390"/>
                  <a:pt x="662" y="390"/>
                  <a:pt x="662" y="390"/>
                </a:cubicBezTo>
                <a:cubicBezTo>
                  <a:pt x="657" y="339"/>
                  <a:pt x="637" y="293"/>
                  <a:pt x="606" y="255"/>
                </a:cubicBezTo>
                <a:cubicBezTo>
                  <a:pt x="646" y="215"/>
                  <a:pt x="646" y="215"/>
                  <a:pt x="646" y="215"/>
                </a:cubicBezTo>
                <a:cubicBezTo>
                  <a:pt x="666" y="223"/>
                  <a:pt x="690" y="219"/>
                  <a:pt x="706" y="202"/>
                </a:cubicBezTo>
                <a:cubicBezTo>
                  <a:pt x="729" y="180"/>
                  <a:pt x="729" y="143"/>
                  <a:pt x="706" y="121"/>
                </a:cubicBezTo>
                <a:cubicBezTo>
                  <a:pt x="684" y="98"/>
                  <a:pt x="647" y="98"/>
                  <a:pt x="625" y="121"/>
                </a:cubicBezTo>
                <a:cubicBezTo>
                  <a:pt x="609" y="137"/>
                  <a:pt x="604" y="161"/>
                  <a:pt x="612" y="181"/>
                </a:cubicBezTo>
                <a:cubicBezTo>
                  <a:pt x="572" y="221"/>
                  <a:pt x="572" y="221"/>
                  <a:pt x="572" y="221"/>
                </a:cubicBezTo>
                <a:cubicBezTo>
                  <a:pt x="535" y="191"/>
                  <a:pt x="488" y="171"/>
                  <a:pt x="438" y="166"/>
                </a:cubicBezTo>
                <a:cubicBezTo>
                  <a:pt x="438" y="110"/>
                  <a:pt x="438" y="110"/>
                  <a:pt x="438" y="110"/>
                </a:cubicBezTo>
                <a:cubicBezTo>
                  <a:pt x="457" y="101"/>
                  <a:pt x="471" y="81"/>
                  <a:pt x="471" y="58"/>
                </a:cubicBezTo>
                <a:cubicBezTo>
                  <a:pt x="471" y="26"/>
                  <a:pt x="445" y="0"/>
                  <a:pt x="414" y="0"/>
                </a:cubicBezTo>
                <a:cubicBezTo>
                  <a:pt x="382" y="0"/>
                  <a:pt x="356" y="26"/>
                  <a:pt x="356" y="58"/>
                </a:cubicBezTo>
                <a:cubicBezTo>
                  <a:pt x="356" y="81"/>
                  <a:pt x="370" y="101"/>
                  <a:pt x="390" y="110"/>
                </a:cubicBezTo>
                <a:cubicBezTo>
                  <a:pt x="390" y="166"/>
                  <a:pt x="390" y="166"/>
                  <a:pt x="390" y="166"/>
                </a:cubicBezTo>
                <a:cubicBezTo>
                  <a:pt x="340" y="170"/>
                  <a:pt x="295" y="190"/>
                  <a:pt x="258" y="219"/>
                </a:cubicBezTo>
                <a:cubicBezTo>
                  <a:pt x="221" y="182"/>
                  <a:pt x="221" y="182"/>
                  <a:pt x="221" y="182"/>
                </a:cubicBezTo>
                <a:cubicBezTo>
                  <a:pt x="229" y="162"/>
                  <a:pt x="225" y="137"/>
                  <a:pt x="208" y="121"/>
                </a:cubicBezTo>
                <a:cubicBezTo>
                  <a:pt x="186" y="98"/>
                  <a:pt x="149" y="98"/>
                  <a:pt x="127" y="121"/>
                </a:cubicBezTo>
                <a:cubicBezTo>
                  <a:pt x="105" y="143"/>
                  <a:pt x="105" y="180"/>
                  <a:pt x="127" y="202"/>
                </a:cubicBezTo>
                <a:cubicBezTo>
                  <a:pt x="143" y="218"/>
                  <a:pt x="166" y="223"/>
                  <a:pt x="187" y="216"/>
                </a:cubicBezTo>
                <a:cubicBezTo>
                  <a:pt x="223" y="253"/>
                  <a:pt x="223" y="253"/>
                  <a:pt x="223" y="253"/>
                </a:cubicBezTo>
                <a:cubicBezTo>
                  <a:pt x="191" y="291"/>
                  <a:pt x="170" y="338"/>
                  <a:pt x="165" y="391"/>
                </a:cubicBezTo>
                <a:cubicBezTo>
                  <a:pt x="110" y="391"/>
                  <a:pt x="110" y="391"/>
                  <a:pt x="110" y="391"/>
                </a:cubicBezTo>
                <a:cubicBezTo>
                  <a:pt x="101" y="371"/>
                  <a:pt x="81" y="357"/>
                  <a:pt x="58" y="357"/>
                </a:cubicBezTo>
                <a:cubicBezTo>
                  <a:pt x="26" y="357"/>
                  <a:pt x="0" y="383"/>
                  <a:pt x="0" y="415"/>
                </a:cubicBezTo>
                <a:cubicBezTo>
                  <a:pt x="0" y="446"/>
                  <a:pt x="26" y="472"/>
                  <a:pt x="58" y="472"/>
                </a:cubicBezTo>
                <a:cubicBezTo>
                  <a:pt x="81" y="472"/>
                  <a:pt x="101" y="458"/>
                  <a:pt x="110" y="439"/>
                </a:cubicBezTo>
                <a:cubicBezTo>
                  <a:pt x="165" y="439"/>
                  <a:pt x="165" y="439"/>
                  <a:pt x="165" y="439"/>
                </a:cubicBezTo>
                <a:cubicBezTo>
                  <a:pt x="170" y="491"/>
                  <a:pt x="192" y="539"/>
                  <a:pt x="224" y="577"/>
                </a:cubicBezTo>
                <a:cubicBezTo>
                  <a:pt x="188" y="614"/>
                  <a:pt x="188" y="614"/>
                  <a:pt x="188" y="614"/>
                </a:cubicBezTo>
                <a:cubicBezTo>
                  <a:pt x="167" y="606"/>
                  <a:pt x="143" y="610"/>
                  <a:pt x="127" y="627"/>
                </a:cubicBezTo>
                <a:cubicBezTo>
                  <a:pt x="105" y="649"/>
                  <a:pt x="105" y="686"/>
                  <a:pt x="127" y="708"/>
                </a:cubicBezTo>
                <a:cubicBezTo>
                  <a:pt x="149" y="731"/>
                  <a:pt x="186" y="731"/>
                  <a:pt x="208" y="708"/>
                </a:cubicBezTo>
                <a:cubicBezTo>
                  <a:pt x="225" y="692"/>
                  <a:pt x="229" y="668"/>
                  <a:pt x="222" y="647"/>
                </a:cubicBezTo>
                <a:cubicBezTo>
                  <a:pt x="259" y="610"/>
                  <a:pt x="259" y="610"/>
                  <a:pt x="259" y="610"/>
                </a:cubicBezTo>
                <a:cubicBezTo>
                  <a:pt x="296" y="639"/>
                  <a:pt x="341" y="658"/>
                  <a:pt x="390" y="663"/>
                </a:cubicBezTo>
                <a:cubicBezTo>
                  <a:pt x="390" y="715"/>
                  <a:pt x="390" y="715"/>
                  <a:pt x="390" y="715"/>
                </a:cubicBezTo>
                <a:cubicBezTo>
                  <a:pt x="371" y="724"/>
                  <a:pt x="357" y="744"/>
                  <a:pt x="357" y="767"/>
                </a:cubicBezTo>
                <a:cubicBezTo>
                  <a:pt x="357" y="799"/>
                  <a:pt x="383" y="825"/>
                  <a:pt x="414" y="825"/>
                </a:cubicBezTo>
                <a:cubicBezTo>
                  <a:pt x="446" y="825"/>
                  <a:pt x="472" y="799"/>
                  <a:pt x="472" y="767"/>
                </a:cubicBezTo>
                <a:cubicBezTo>
                  <a:pt x="472" y="744"/>
                  <a:pt x="458" y="724"/>
                  <a:pt x="438" y="715"/>
                </a:cubicBezTo>
                <a:cubicBezTo>
                  <a:pt x="438" y="663"/>
                  <a:pt x="438" y="663"/>
                  <a:pt x="438" y="663"/>
                </a:cubicBezTo>
                <a:cubicBezTo>
                  <a:pt x="489" y="658"/>
                  <a:pt x="534" y="638"/>
                  <a:pt x="572" y="607"/>
                </a:cubicBezTo>
                <a:cubicBezTo>
                  <a:pt x="612" y="647"/>
                  <a:pt x="612" y="647"/>
                  <a:pt x="612" y="647"/>
                </a:cubicBezTo>
                <a:cubicBezTo>
                  <a:pt x="604" y="668"/>
                  <a:pt x="609" y="692"/>
                  <a:pt x="625" y="708"/>
                </a:cubicBezTo>
                <a:cubicBezTo>
                  <a:pt x="647" y="731"/>
                  <a:pt x="684" y="731"/>
                  <a:pt x="706" y="708"/>
                </a:cubicBezTo>
                <a:cubicBezTo>
                  <a:pt x="729" y="686"/>
                  <a:pt x="729" y="649"/>
                  <a:pt x="706" y="627"/>
                </a:cubicBezTo>
                <a:cubicBezTo>
                  <a:pt x="690" y="610"/>
                  <a:pt x="666" y="606"/>
                  <a:pt x="646" y="614"/>
                </a:cubicBezTo>
                <a:cubicBezTo>
                  <a:pt x="606" y="574"/>
                  <a:pt x="606" y="574"/>
                  <a:pt x="606" y="574"/>
                </a:cubicBezTo>
                <a:cubicBezTo>
                  <a:pt x="637" y="536"/>
                  <a:pt x="657" y="489"/>
                  <a:pt x="662" y="438"/>
                </a:cubicBezTo>
                <a:cubicBezTo>
                  <a:pt x="718" y="438"/>
                  <a:pt x="718" y="438"/>
                  <a:pt x="718" y="438"/>
                </a:cubicBezTo>
                <a:cubicBezTo>
                  <a:pt x="727" y="458"/>
                  <a:pt x="747" y="472"/>
                  <a:pt x="770" y="472"/>
                </a:cubicBezTo>
                <a:cubicBezTo>
                  <a:pt x="802" y="472"/>
                  <a:pt x="828" y="446"/>
                  <a:pt x="828" y="414"/>
                </a:cubicBezTo>
                <a:cubicBezTo>
                  <a:pt x="828" y="382"/>
                  <a:pt x="802" y="357"/>
                  <a:pt x="770" y="357"/>
                </a:cubicBezTo>
                <a:close/>
                <a:moveTo>
                  <a:pt x="414" y="616"/>
                </a:moveTo>
                <a:cubicBezTo>
                  <a:pt x="302" y="616"/>
                  <a:pt x="212" y="525"/>
                  <a:pt x="212" y="414"/>
                </a:cubicBezTo>
                <a:cubicBezTo>
                  <a:pt x="212" y="303"/>
                  <a:pt x="302" y="213"/>
                  <a:pt x="414" y="213"/>
                </a:cubicBezTo>
                <a:cubicBezTo>
                  <a:pt x="525" y="213"/>
                  <a:pt x="615" y="303"/>
                  <a:pt x="615" y="414"/>
                </a:cubicBezTo>
                <a:cubicBezTo>
                  <a:pt x="615" y="525"/>
                  <a:pt x="525" y="616"/>
                  <a:pt x="414" y="616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 extrusionH="254000" prstMaterial="softEdge">
            <a:contourClr>
              <a:schemeClr val="tx1"/>
            </a:contourClr>
          </a:sp3d>
        </p:spPr>
        <p:txBody>
          <a:bodyPr vert="horz" wrap="square" lIns="68576" tIns="34289" rIns="68576" bIns="34289" numCol="1" anchor="t" anchorCtr="0" compatLnSpc="1">
            <a:prstTxWarp prst="textNoShape">
              <a:avLst/>
            </a:prstTxWarp>
          </a:bodyPr>
          <a:lstStyle/>
          <a:p>
            <a:pPr defTabSz="685749"/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70" name="Freeform 9"/>
          <p:cNvSpPr>
            <a:spLocks noEditPoints="1"/>
          </p:cNvSpPr>
          <p:nvPr/>
        </p:nvSpPr>
        <p:spPr bwMode="auto">
          <a:xfrm rot="1800000">
            <a:off x="5941960" y="1676311"/>
            <a:ext cx="81767" cy="108639"/>
          </a:xfrm>
          <a:custGeom>
            <a:avLst/>
            <a:gdLst>
              <a:gd name="T0" fmla="*/ 770 w 828"/>
              <a:gd name="T1" fmla="*/ 357 h 825"/>
              <a:gd name="T2" fmla="*/ 718 w 828"/>
              <a:gd name="T3" fmla="*/ 390 h 825"/>
              <a:gd name="T4" fmla="*/ 662 w 828"/>
              <a:gd name="T5" fmla="*/ 390 h 825"/>
              <a:gd name="T6" fmla="*/ 606 w 828"/>
              <a:gd name="T7" fmla="*/ 255 h 825"/>
              <a:gd name="T8" fmla="*/ 646 w 828"/>
              <a:gd name="T9" fmla="*/ 215 h 825"/>
              <a:gd name="T10" fmla="*/ 706 w 828"/>
              <a:gd name="T11" fmla="*/ 202 h 825"/>
              <a:gd name="T12" fmla="*/ 706 w 828"/>
              <a:gd name="T13" fmla="*/ 121 h 825"/>
              <a:gd name="T14" fmla="*/ 625 w 828"/>
              <a:gd name="T15" fmla="*/ 121 h 825"/>
              <a:gd name="T16" fmla="*/ 612 w 828"/>
              <a:gd name="T17" fmla="*/ 181 h 825"/>
              <a:gd name="T18" fmla="*/ 572 w 828"/>
              <a:gd name="T19" fmla="*/ 221 h 825"/>
              <a:gd name="T20" fmla="*/ 438 w 828"/>
              <a:gd name="T21" fmla="*/ 166 h 825"/>
              <a:gd name="T22" fmla="*/ 438 w 828"/>
              <a:gd name="T23" fmla="*/ 110 h 825"/>
              <a:gd name="T24" fmla="*/ 471 w 828"/>
              <a:gd name="T25" fmla="*/ 58 h 825"/>
              <a:gd name="T26" fmla="*/ 414 w 828"/>
              <a:gd name="T27" fmla="*/ 0 h 825"/>
              <a:gd name="T28" fmla="*/ 356 w 828"/>
              <a:gd name="T29" fmla="*/ 58 h 825"/>
              <a:gd name="T30" fmla="*/ 390 w 828"/>
              <a:gd name="T31" fmla="*/ 110 h 825"/>
              <a:gd name="T32" fmla="*/ 390 w 828"/>
              <a:gd name="T33" fmla="*/ 166 h 825"/>
              <a:gd name="T34" fmla="*/ 258 w 828"/>
              <a:gd name="T35" fmla="*/ 219 h 825"/>
              <a:gd name="T36" fmla="*/ 221 w 828"/>
              <a:gd name="T37" fmla="*/ 182 h 825"/>
              <a:gd name="T38" fmla="*/ 208 w 828"/>
              <a:gd name="T39" fmla="*/ 121 h 825"/>
              <a:gd name="T40" fmla="*/ 127 w 828"/>
              <a:gd name="T41" fmla="*/ 121 h 825"/>
              <a:gd name="T42" fmla="*/ 127 w 828"/>
              <a:gd name="T43" fmla="*/ 202 h 825"/>
              <a:gd name="T44" fmla="*/ 187 w 828"/>
              <a:gd name="T45" fmla="*/ 216 h 825"/>
              <a:gd name="T46" fmla="*/ 223 w 828"/>
              <a:gd name="T47" fmla="*/ 253 h 825"/>
              <a:gd name="T48" fmla="*/ 165 w 828"/>
              <a:gd name="T49" fmla="*/ 391 h 825"/>
              <a:gd name="T50" fmla="*/ 110 w 828"/>
              <a:gd name="T51" fmla="*/ 391 h 825"/>
              <a:gd name="T52" fmla="*/ 58 w 828"/>
              <a:gd name="T53" fmla="*/ 357 h 825"/>
              <a:gd name="T54" fmla="*/ 0 w 828"/>
              <a:gd name="T55" fmla="*/ 415 h 825"/>
              <a:gd name="T56" fmla="*/ 58 w 828"/>
              <a:gd name="T57" fmla="*/ 472 h 825"/>
              <a:gd name="T58" fmla="*/ 110 w 828"/>
              <a:gd name="T59" fmla="*/ 439 h 825"/>
              <a:gd name="T60" fmla="*/ 165 w 828"/>
              <a:gd name="T61" fmla="*/ 439 h 825"/>
              <a:gd name="T62" fmla="*/ 224 w 828"/>
              <a:gd name="T63" fmla="*/ 577 h 825"/>
              <a:gd name="T64" fmla="*/ 188 w 828"/>
              <a:gd name="T65" fmla="*/ 614 h 825"/>
              <a:gd name="T66" fmla="*/ 127 w 828"/>
              <a:gd name="T67" fmla="*/ 627 h 825"/>
              <a:gd name="T68" fmla="*/ 127 w 828"/>
              <a:gd name="T69" fmla="*/ 708 h 825"/>
              <a:gd name="T70" fmla="*/ 208 w 828"/>
              <a:gd name="T71" fmla="*/ 708 h 825"/>
              <a:gd name="T72" fmla="*/ 222 w 828"/>
              <a:gd name="T73" fmla="*/ 647 h 825"/>
              <a:gd name="T74" fmla="*/ 259 w 828"/>
              <a:gd name="T75" fmla="*/ 610 h 825"/>
              <a:gd name="T76" fmla="*/ 390 w 828"/>
              <a:gd name="T77" fmla="*/ 663 h 825"/>
              <a:gd name="T78" fmla="*/ 390 w 828"/>
              <a:gd name="T79" fmla="*/ 715 h 825"/>
              <a:gd name="T80" fmla="*/ 357 w 828"/>
              <a:gd name="T81" fmla="*/ 767 h 825"/>
              <a:gd name="T82" fmla="*/ 414 w 828"/>
              <a:gd name="T83" fmla="*/ 825 h 825"/>
              <a:gd name="T84" fmla="*/ 472 w 828"/>
              <a:gd name="T85" fmla="*/ 767 h 825"/>
              <a:gd name="T86" fmla="*/ 438 w 828"/>
              <a:gd name="T87" fmla="*/ 715 h 825"/>
              <a:gd name="T88" fmla="*/ 438 w 828"/>
              <a:gd name="T89" fmla="*/ 663 h 825"/>
              <a:gd name="T90" fmla="*/ 572 w 828"/>
              <a:gd name="T91" fmla="*/ 607 h 825"/>
              <a:gd name="T92" fmla="*/ 612 w 828"/>
              <a:gd name="T93" fmla="*/ 647 h 825"/>
              <a:gd name="T94" fmla="*/ 625 w 828"/>
              <a:gd name="T95" fmla="*/ 708 h 825"/>
              <a:gd name="T96" fmla="*/ 706 w 828"/>
              <a:gd name="T97" fmla="*/ 708 h 825"/>
              <a:gd name="T98" fmla="*/ 706 w 828"/>
              <a:gd name="T99" fmla="*/ 627 h 825"/>
              <a:gd name="T100" fmla="*/ 646 w 828"/>
              <a:gd name="T101" fmla="*/ 614 h 825"/>
              <a:gd name="T102" fmla="*/ 606 w 828"/>
              <a:gd name="T103" fmla="*/ 574 h 825"/>
              <a:gd name="T104" fmla="*/ 662 w 828"/>
              <a:gd name="T105" fmla="*/ 438 h 825"/>
              <a:gd name="T106" fmla="*/ 718 w 828"/>
              <a:gd name="T107" fmla="*/ 438 h 825"/>
              <a:gd name="T108" fmla="*/ 770 w 828"/>
              <a:gd name="T109" fmla="*/ 472 h 825"/>
              <a:gd name="T110" fmla="*/ 828 w 828"/>
              <a:gd name="T111" fmla="*/ 414 h 825"/>
              <a:gd name="T112" fmla="*/ 770 w 828"/>
              <a:gd name="T113" fmla="*/ 357 h 825"/>
              <a:gd name="T114" fmla="*/ 414 w 828"/>
              <a:gd name="T115" fmla="*/ 616 h 825"/>
              <a:gd name="T116" fmla="*/ 212 w 828"/>
              <a:gd name="T117" fmla="*/ 414 h 825"/>
              <a:gd name="T118" fmla="*/ 414 w 828"/>
              <a:gd name="T119" fmla="*/ 213 h 825"/>
              <a:gd name="T120" fmla="*/ 615 w 828"/>
              <a:gd name="T121" fmla="*/ 414 h 825"/>
              <a:gd name="T122" fmla="*/ 414 w 828"/>
              <a:gd name="T123" fmla="*/ 616 h 8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28" h="825">
                <a:moveTo>
                  <a:pt x="770" y="357"/>
                </a:moveTo>
                <a:cubicBezTo>
                  <a:pt x="747" y="357"/>
                  <a:pt x="727" y="370"/>
                  <a:pt x="718" y="390"/>
                </a:cubicBezTo>
                <a:cubicBezTo>
                  <a:pt x="662" y="390"/>
                  <a:pt x="662" y="390"/>
                  <a:pt x="662" y="390"/>
                </a:cubicBezTo>
                <a:cubicBezTo>
                  <a:pt x="657" y="339"/>
                  <a:pt x="637" y="293"/>
                  <a:pt x="606" y="255"/>
                </a:cubicBezTo>
                <a:cubicBezTo>
                  <a:pt x="646" y="215"/>
                  <a:pt x="646" y="215"/>
                  <a:pt x="646" y="215"/>
                </a:cubicBezTo>
                <a:cubicBezTo>
                  <a:pt x="666" y="223"/>
                  <a:pt x="690" y="219"/>
                  <a:pt x="706" y="202"/>
                </a:cubicBezTo>
                <a:cubicBezTo>
                  <a:pt x="729" y="180"/>
                  <a:pt x="729" y="143"/>
                  <a:pt x="706" y="121"/>
                </a:cubicBezTo>
                <a:cubicBezTo>
                  <a:pt x="684" y="98"/>
                  <a:pt x="647" y="98"/>
                  <a:pt x="625" y="121"/>
                </a:cubicBezTo>
                <a:cubicBezTo>
                  <a:pt x="609" y="137"/>
                  <a:pt x="604" y="161"/>
                  <a:pt x="612" y="181"/>
                </a:cubicBezTo>
                <a:cubicBezTo>
                  <a:pt x="572" y="221"/>
                  <a:pt x="572" y="221"/>
                  <a:pt x="572" y="221"/>
                </a:cubicBezTo>
                <a:cubicBezTo>
                  <a:pt x="535" y="191"/>
                  <a:pt x="488" y="171"/>
                  <a:pt x="438" y="166"/>
                </a:cubicBezTo>
                <a:cubicBezTo>
                  <a:pt x="438" y="110"/>
                  <a:pt x="438" y="110"/>
                  <a:pt x="438" y="110"/>
                </a:cubicBezTo>
                <a:cubicBezTo>
                  <a:pt x="457" y="101"/>
                  <a:pt x="471" y="81"/>
                  <a:pt x="471" y="58"/>
                </a:cubicBezTo>
                <a:cubicBezTo>
                  <a:pt x="471" y="26"/>
                  <a:pt x="445" y="0"/>
                  <a:pt x="414" y="0"/>
                </a:cubicBezTo>
                <a:cubicBezTo>
                  <a:pt x="382" y="0"/>
                  <a:pt x="356" y="26"/>
                  <a:pt x="356" y="58"/>
                </a:cubicBezTo>
                <a:cubicBezTo>
                  <a:pt x="356" y="81"/>
                  <a:pt x="370" y="101"/>
                  <a:pt x="390" y="110"/>
                </a:cubicBezTo>
                <a:cubicBezTo>
                  <a:pt x="390" y="166"/>
                  <a:pt x="390" y="166"/>
                  <a:pt x="390" y="166"/>
                </a:cubicBezTo>
                <a:cubicBezTo>
                  <a:pt x="340" y="170"/>
                  <a:pt x="295" y="190"/>
                  <a:pt x="258" y="219"/>
                </a:cubicBezTo>
                <a:cubicBezTo>
                  <a:pt x="221" y="182"/>
                  <a:pt x="221" y="182"/>
                  <a:pt x="221" y="182"/>
                </a:cubicBezTo>
                <a:cubicBezTo>
                  <a:pt x="229" y="162"/>
                  <a:pt x="225" y="137"/>
                  <a:pt x="208" y="121"/>
                </a:cubicBezTo>
                <a:cubicBezTo>
                  <a:pt x="186" y="98"/>
                  <a:pt x="149" y="98"/>
                  <a:pt x="127" y="121"/>
                </a:cubicBezTo>
                <a:cubicBezTo>
                  <a:pt x="105" y="143"/>
                  <a:pt x="105" y="180"/>
                  <a:pt x="127" y="202"/>
                </a:cubicBezTo>
                <a:cubicBezTo>
                  <a:pt x="143" y="218"/>
                  <a:pt x="166" y="223"/>
                  <a:pt x="187" y="216"/>
                </a:cubicBezTo>
                <a:cubicBezTo>
                  <a:pt x="223" y="253"/>
                  <a:pt x="223" y="253"/>
                  <a:pt x="223" y="253"/>
                </a:cubicBezTo>
                <a:cubicBezTo>
                  <a:pt x="191" y="291"/>
                  <a:pt x="170" y="338"/>
                  <a:pt x="165" y="391"/>
                </a:cubicBezTo>
                <a:cubicBezTo>
                  <a:pt x="110" y="391"/>
                  <a:pt x="110" y="391"/>
                  <a:pt x="110" y="391"/>
                </a:cubicBezTo>
                <a:cubicBezTo>
                  <a:pt x="101" y="371"/>
                  <a:pt x="81" y="357"/>
                  <a:pt x="58" y="357"/>
                </a:cubicBezTo>
                <a:cubicBezTo>
                  <a:pt x="26" y="357"/>
                  <a:pt x="0" y="383"/>
                  <a:pt x="0" y="415"/>
                </a:cubicBezTo>
                <a:cubicBezTo>
                  <a:pt x="0" y="446"/>
                  <a:pt x="26" y="472"/>
                  <a:pt x="58" y="472"/>
                </a:cubicBezTo>
                <a:cubicBezTo>
                  <a:pt x="81" y="472"/>
                  <a:pt x="101" y="458"/>
                  <a:pt x="110" y="439"/>
                </a:cubicBezTo>
                <a:cubicBezTo>
                  <a:pt x="165" y="439"/>
                  <a:pt x="165" y="439"/>
                  <a:pt x="165" y="439"/>
                </a:cubicBezTo>
                <a:cubicBezTo>
                  <a:pt x="170" y="491"/>
                  <a:pt x="192" y="539"/>
                  <a:pt x="224" y="577"/>
                </a:cubicBezTo>
                <a:cubicBezTo>
                  <a:pt x="188" y="614"/>
                  <a:pt x="188" y="614"/>
                  <a:pt x="188" y="614"/>
                </a:cubicBezTo>
                <a:cubicBezTo>
                  <a:pt x="167" y="606"/>
                  <a:pt x="143" y="610"/>
                  <a:pt x="127" y="627"/>
                </a:cubicBezTo>
                <a:cubicBezTo>
                  <a:pt x="105" y="649"/>
                  <a:pt x="105" y="686"/>
                  <a:pt x="127" y="708"/>
                </a:cubicBezTo>
                <a:cubicBezTo>
                  <a:pt x="149" y="731"/>
                  <a:pt x="186" y="731"/>
                  <a:pt x="208" y="708"/>
                </a:cubicBezTo>
                <a:cubicBezTo>
                  <a:pt x="225" y="692"/>
                  <a:pt x="229" y="668"/>
                  <a:pt x="222" y="647"/>
                </a:cubicBezTo>
                <a:cubicBezTo>
                  <a:pt x="259" y="610"/>
                  <a:pt x="259" y="610"/>
                  <a:pt x="259" y="610"/>
                </a:cubicBezTo>
                <a:cubicBezTo>
                  <a:pt x="296" y="639"/>
                  <a:pt x="341" y="658"/>
                  <a:pt x="390" y="663"/>
                </a:cubicBezTo>
                <a:cubicBezTo>
                  <a:pt x="390" y="715"/>
                  <a:pt x="390" y="715"/>
                  <a:pt x="390" y="715"/>
                </a:cubicBezTo>
                <a:cubicBezTo>
                  <a:pt x="371" y="724"/>
                  <a:pt x="357" y="744"/>
                  <a:pt x="357" y="767"/>
                </a:cubicBezTo>
                <a:cubicBezTo>
                  <a:pt x="357" y="799"/>
                  <a:pt x="383" y="825"/>
                  <a:pt x="414" y="825"/>
                </a:cubicBezTo>
                <a:cubicBezTo>
                  <a:pt x="446" y="825"/>
                  <a:pt x="472" y="799"/>
                  <a:pt x="472" y="767"/>
                </a:cubicBezTo>
                <a:cubicBezTo>
                  <a:pt x="472" y="744"/>
                  <a:pt x="458" y="724"/>
                  <a:pt x="438" y="715"/>
                </a:cubicBezTo>
                <a:cubicBezTo>
                  <a:pt x="438" y="663"/>
                  <a:pt x="438" y="663"/>
                  <a:pt x="438" y="663"/>
                </a:cubicBezTo>
                <a:cubicBezTo>
                  <a:pt x="489" y="658"/>
                  <a:pt x="534" y="638"/>
                  <a:pt x="572" y="607"/>
                </a:cubicBezTo>
                <a:cubicBezTo>
                  <a:pt x="612" y="647"/>
                  <a:pt x="612" y="647"/>
                  <a:pt x="612" y="647"/>
                </a:cubicBezTo>
                <a:cubicBezTo>
                  <a:pt x="604" y="668"/>
                  <a:pt x="609" y="692"/>
                  <a:pt x="625" y="708"/>
                </a:cubicBezTo>
                <a:cubicBezTo>
                  <a:pt x="647" y="731"/>
                  <a:pt x="684" y="731"/>
                  <a:pt x="706" y="708"/>
                </a:cubicBezTo>
                <a:cubicBezTo>
                  <a:pt x="729" y="686"/>
                  <a:pt x="729" y="649"/>
                  <a:pt x="706" y="627"/>
                </a:cubicBezTo>
                <a:cubicBezTo>
                  <a:pt x="690" y="610"/>
                  <a:pt x="666" y="606"/>
                  <a:pt x="646" y="614"/>
                </a:cubicBezTo>
                <a:cubicBezTo>
                  <a:pt x="606" y="574"/>
                  <a:pt x="606" y="574"/>
                  <a:pt x="606" y="574"/>
                </a:cubicBezTo>
                <a:cubicBezTo>
                  <a:pt x="637" y="536"/>
                  <a:pt x="657" y="489"/>
                  <a:pt x="662" y="438"/>
                </a:cubicBezTo>
                <a:cubicBezTo>
                  <a:pt x="718" y="438"/>
                  <a:pt x="718" y="438"/>
                  <a:pt x="718" y="438"/>
                </a:cubicBezTo>
                <a:cubicBezTo>
                  <a:pt x="727" y="458"/>
                  <a:pt x="747" y="472"/>
                  <a:pt x="770" y="472"/>
                </a:cubicBezTo>
                <a:cubicBezTo>
                  <a:pt x="802" y="472"/>
                  <a:pt x="828" y="446"/>
                  <a:pt x="828" y="414"/>
                </a:cubicBezTo>
                <a:cubicBezTo>
                  <a:pt x="828" y="382"/>
                  <a:pt x="802" y="357"/>
                  <a:pt x="770" y="357"/>
                </a:cubicBezTo>
                <a:close/>
                <a:moveTo>
                  <a:pt x="414" y="616"/>
                </a:moveTo>
                <a:cubicBezTo>
                  <a:pt x="302" y="616"/>
                  <a:pt x="212" y="525"/>
                  <a:pt x="212" y="414"/>
                </a:cubicBezTo>
                <a:cubicBezTo>
                  <a:pt x="212" y="303"/>
                  <a:pt x="302" y="213"/>
                  <a:pt x="414" y="213"/>
                </a:cubicBezTo>
                <a:cubicBezTo>
                  <a:pt x="525" y="213"/>
                  <a:pt x="615" y="303"/>
                  <a:pt x="615" y="414"/>
                </a:cubicBezTo>
                <a:cubicBezTo>
                  <a:pt x="615" y="525"/>
                  <a:pt x="525" y="616"/>
                  <a:pt x="414" y="616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 extrusionH="254000" prstMaterial="softEdge">
            <a:contourClr>
              <a:schemeClr val="tx1"/>
            </a:contourClr>
          </a:sp3d>
        </p:spPr>
        <p:txBody>
          <a:bodyPr vert="horz" wrap="square" lIns="68576" tIns="34289" rIns="68576" bIns="34289" numCol="1" anchor="t" anchorCtr="0" compatLnSpc="1">
            <a:prstTxWarp prst="textNoShape">
              <a:avLst/>
            </a:prstTxWarp>
          </a:bodyPr>
          <a:lstStyle/>
          <a:p>
            <a:pPr defTabSz="685749"/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71" name="Freeform 9"/>
          <p:cNvSpPr>
            <a:spLocks noEditPoints="1"/>
          </p:cNvSpPr>
          <p:nvPr/>
        </p:nvSpPr>
        <p:spPr bwMode="auto">
          <a:xfrm rot="1800000">
            <a:off x="5294460" y="1848983"/>
            <a:ext cx="161973" cy="215204"/>
          </a:xfrm>
          <a:custGeom>
            <a:avLst/>
            <a:gdLst>
              <a:gd name="T0" fmla="*/ 770 w 828"/>
              <a:gd name="T1" fmla="*/ 357 h 825"/>
              <a:gd name="T2" fmla="*/ 718 w 828"/>
              <a:gd name="T3" fmla="*/ 390 h 825"/>
              <a:gd name="T4" fmla="*/ 662 w 828"/>
              <a:gd name="T5" fmla="*/ 390 h 825"/>
              <a:gd name="T6" fmla="*/ 606 w 828"/>
              <a:gd name="T7" fmla="*/ 255 h 825"/>
              <a:gd name="T8" fmla="*/ 646 w 828"/>
              <a:gd name="T9" fmla="*/ 215 h 825"/>
              <a:gd name="T10" fmla="*/ 706 w 828"/>
              <a:gd name="T11" fmla="*/ 202 h 825"/>
              <a:gd name="T12" fmla="*/ 706 w 828"/>
              <a:gd name="T13" fmla="*/ 121 h 825"/>
              <a:gd name="T14" fmla="*/ 625 w 828"/>
              <a:gd name="T15" fmla="*/ 121 h 825"/>
              <a:gd name="T16" fmla="*/ 612 w 828"/>
              <a:gd name="T17" fmla="*/ 181 h 825"/>
              <a:gd name="T18" fmla="*/ 572 w 828"/>
              <a:gd name="T19" fmla="*/ 221 h 825"/>
              <a:gd name="T20" fmla="*/ 438 w 828"/>
              <a:gd name="T21" fmla="*/ 166 h 825"/>
              <a:gd name="T22" fmla="*/ 438 w 828"/>
              <a:gd name="T23" fmla="*/ 110 h 825"/>
              <a:gd name="T24" fmla="*/ 471 w 828"/>
              <a:gd name="T25" fmla="*/ 58 h 825"/>
              <a:gd name="T26" fmla="*/ 414 w 828"/>
              <a:gd name="T27" fmla="*/ 0 h 825"/>
              <a:gd name="T28" fmla="*/ 356 w 828"/>
              <a:gd name="T29" fmla="*/ 58 h 825"/>
              <a:gd name="T30" fmla="*/ 390 w 828"/>
              <a:gd name="T31" fmla="*/ 110 h 825"/>
              <a:gd name="T32" fmla="*/ 390 w 828"/>
              <a:gd name="T33" fmla="*/ 166 h 825"/>
              <a:gd name="T34" fmla="*/ 258 w 828"/>
              <a:gd name="T35" fmla="*/ 219 h 825"/>
              <a:gd name="T36" fmla="*/ 221 w 828"/>
              <a:gd name="T37" fmla="*/ 182 h 825"/>
              <a:gd name="T38" fmla="*/ 208 w 828"/>
              <a:gd name="T39" fmla="*/ 121 h 825"/>
              <a:gd name="T40" fmla="*/ 127 w 828"/>
              <a:gd name="T41" fmla="*/ 121 h 825"/>
              <a:gd name="T42" fmla="*/ 127 w 828"/>
              <a:gd name="T43" fmla="*/ 202 h 825"/>
              <a:gd name="T44" fmla="*/ 187 w 828"/>
              <a:gd name="T45" fmla="*/ 216 h 825"/>
              <a:gd name="T46" fmla="*/ 223 w 828"/>
              <a:gd name="T47" fmla="*/ 253 h 825"/>
              <a:gd name="T48" fmla="*/ 165 w 828"/>
              <a:gd name="T49" fmla="*/ 391 h 825"/>
              <a:gd name="T50" fmla="*/ 110 w 828"/>
              <a:gd name="T51" fmla="*/ 391 h 825"/>
              <a:gd name="T52" fmla="*/ 58 w 828"/>
              <a:gd name="T53" fmla="*/ 357 h 825"/>
              <a:gd name="T54" fmla="*/ 0 w 828"/>
              <a:gd name="T55" fmla="*/ 415 h 825"/>
              <a:gd name="T56" fmla="*/ 58 w 828"/>
              <a:gd name="T57" fmla="*/ 472 h 825"/>
              <a:gd name="T58" fmla="*/ 110 w 828"/>
              <a:gd name="T59" fmla="*/ 439 h 825"/>
              <a:gd name="T60" fmla="*/ 165 w 828"/>
              <a:gd name="T61" fmla="*/ 439 h 825"/>
              <a:gd name="T62" fmla="*/ 224 w 828"/>
              <a:gd name="T63" fmla="*/ 577 h 825"/>
              <a:gd name="T64" fmla="*/ 188 w 828"/>
              <a:gd name="T65" fmla="*/ 614 h 825"/>
              <a:gd name="T66" fmla="*/ 127 w 828"/>
              <a:gd name="T67" fmla="*/ 627 h 825"/>
              <a:gd name="T68" fmla="*/ 127 w 828"/>
              <a:gd name="T69" fmla="*/ 708 h 825"/>
              <a:gd name="T70" fmla="*/ 208 w 828"/>
              <a:gd name="T71" fmla="*/ 708 h 825"/>
              <a:gd name="T72" fmla="*/ 222 w 828"/>
              <a:gd name="T73" fmla="*/ 647 h 825"/>
              <a:gd name="T74" fmla="*/ 259 w 828"/>
              <a:gd name="T75" fmla="*/ 610 h 825"/>
              <a:gd name="T76" fmla="*/ 390 w 828"/>
              <a:gd name="T77" fmla="*/ 663 h 825"/>
              <a:gd name="T78" fmla="*/ 390 w 828"/>
              <a:gd name="T79" fmla="*/ 715 h 825"/>
              <a:gd name="T80" fmla="*/ 357 w 828"/>
              <a:gd name="T81" fmla="*/ 767 h 825"/>
              <a:gd name="T82" fmla="*/ 414 w 828"/>
              <a:gd name="T83" fmla="*/ 825 h 825"/>
              <a:gd name="T84" fmla="*/ 472 w 828"/>
              <a:gd name="T85" fmla="*/ 767 h 825"/>
              <a:gd name="T86" fmla="*/ 438 w 828"/>
              <a:gd name="T87" fmla="*/ 715 h 825"/>
              <a:gd name="T88" fmla="*/ 438 w 828"/>
              <a:gd name="T89" fmla="*/ 663 h 825"/>
              <a:gd name="T90" fmla="*/ 572 w 828"/>
              <a:gd name="T91" fmla="*/ 607 h 825"/>
              <a:gd name="T92" fmla="*/ 612 w 828"/>
              <a:gd name="T93" fmla="*/ 647 h 825"/>
              <a:gd name="T94" fmla="*/ 625 w 828"/>
              <a:gd name="T95" fmla="*/ 708 h 825"/>
              <a:gd name="T96" fmla="*/ 706 w 828"/>
              <a:gd name="T97" fmla="*/ 708 h 825"/>
              <a:gd name="T98" fmla="*/ 706 w 828"/>
              <a:gd name="T99" fmla="*/ 627 h 825"/>
              <a:gd name="T100" fmla="*/ 646 w 828"/>
              <a:gd name="T101" fmla="*/ 614 h 825"/>
              <a:gd name="T102" fmla="*/ 606 w 828"/>
              <a:gd name="T103" fmla="*/ 574 h 825"/>
              <a:gd name="T104" fmla="*/ 662 w 828"/>
              <a:gd name="T105" fmla="*/ 438 h 825"/>
              <a:gd name="T106" fmla="*/ 718 w 828"/>
              <a:gd name="T107" fmla="*/ 438 h 825"/>
              <a:gd name="T108" fmla="*/ 770 w 828"/>
              <a:gd name="T109" fmla="*/ 472 h 825"/>
              <a:gd name="T110" fmla="*/ 828 w 828"/>
              <a:gd name="T111" fmla="*/ 414 h 825"/>
              <a:gd name="T112" fmla="*/ 770 w 828"/>
              <a:gd name="T113" fmla="*/ 357 h 825"/>
              <a:gd name="T114" fmla="*/ 414 w 828"/>
              <a:gd name="T115" fmla="*/ 616 h 825"/>
              <a:gd name="T116" fmla="*/ 212 w 828"/>
              <a:gd name="T117" fmla="*/ 414 h 825"/>
              <a:gd name="T118" fmla="*/ 414 w 828"/>
              <a:gd name="T119" fmla="*/ 213 h 825"/>
              <a:gd name="T120" fmla="*/ 615 w 828"/>
              <a:gd name="T121" fmla="*/ 414 h 825"/>
              <a:gd name="T122" fmla="*/ 414 w 828"/>
              <a:gd name="T123" fmla="*/ 616 h 8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28" h="825">
                <a:moveTo>
                  <a:pt x="770" y="357"/>
                </a:moveTo>
                <a:cubicBezTo>
                  <a:pt x="747" y="357"/>
                  <a:pt x="727" y="370"/>
                  <a:pt x="718" y="390"/>
                </a:cubicBezTo>
                <a:cubicBezTo>
                  <a:pt x="662" y="390"/>
                  <a:pt x="662" y="390"/>
                  <a:pt x="662" y="390"/>
                </a:cubicBezTo>
                <a:cubicBezTo>
                  <a:pt x="657" y="339"/>
                  <a:pt x="637" y="293"/>
                  <a:pt x="606" y="255"/>
                </a:cubicBezTo>
                <a:cubicBezTo>
                  <a:pt x="646" y="215"/>
                  <a:pt x="646" y="215"/>
                  <a:pt x="646" y="215"/>
                </a:cubicBezTo>
                <a:cubicBezTo>
                  <a:pt x="666" y="223"/>
                  <a:pt x="690" y="219"/>
                  <a:pt x="706" y="202"/>
                </a:cubicBezTo>
                <a:cubicBezTo>
                  <a:pt x="729" y="180"/>
                  <a:pt x="729" y="143"/>
                  <a:pt x="706" y="121"/>
                </a:cubicBezTo>
                <a:cubicBezTo>
                  <a:pt x="684" y="98"/>
                  <a:pt x="647" y="98"/>
                  <a:pt x="625" y="121"/>
                </a:cubicBezTo>
                <a:cubicBezTo>
                  <a:pt x="609" y="137"/>
                  <a:pt x="604" y="161"/>
                  <a:pt x="612" y="181"/>
                </a:cubicBezTo>
                <a:cubicBezTo>
                  <a:pt x="572" y="221"/>
                  <a:pt x="572" y="221"/>
                  <a:pt x="572" y="221"/>
                </a:cubicBezTo>
                <a:cubicBezTo>
                  <a:pt x="535" y="191"/>
                  <a:pt x="488" y="171"/>
                  <a:pt x="438" y="166"/>
                </a:cubicBezTo>
                <a:cubicBezTo>
                  <a:pt x="438" y="110"/>
                  <a:pt x="438" y="110"/>
                  <a:pt x="438" y="110"/>
                </a:cubicBezTo>
                <a:cubicBezTo>
                  <a:pt x="457" y="101"/>
                  <a:pt x="471" y="81"/>
                  <a:pt x="471" y="58"/>
                </a:cubicBezTo>
                <a:cubicBezTo>
                  <a:pt x="471" y="26"/>
                  <a:pt x="445" y="0"/>
                  <a:pt x="414" y="0"/>
                </a:cubicBezTo>
                <a:cubicBezTo>
                  <a:pt x="382" y="0"/>
                  <a:pt x="356" y="26"/>
                  <a:pt x="356" y="58"/>
                </a:cubicBezTo>
                <a:cubicBezTo>
                  <a:pt x="356" y="81"/>
                  <a:pt x="370" y="101"/>
                  <a:pt x="390" y="110"/>
                </a:cubicBezTo>
                <a:cubicBezTo>
                  <a:pt x="390" y="166"/>
                  <a:pt x="390" y="166"/>
                  <a:pt x="390" y="166"/>
                </a:cubicBezTo>
                <a:cubicBezTo>
                  <a:pt x="340" y="170"/>
                  <a:pt x="295" y="190"/>
                  <a:pt x="258" y="219"/>
                </a:cubicBezTo>
                <a:cubicBezTo>
                  <a:pt x="221" y="182"/>
                  <a:pt x="221" y="182"/>
                  <a:pt x="221" y="182"/>
                </a:cubicBezTo>
                <a:cubicBezTo>
                  <a:pt x="229" y="162"/>
                  <a:pt x="225" y="137"/>
                  <a:pt x="208" y="121"/>
                </a:cubicBezTo>
                <a:cubicBezTo>
                  <a:pt x="186" y="98"/>
                  <a:pt x="149" y="98"/>
                  <a:pt x="127" y="121"/>
                </a:cubicBezTo>
                <a:cubicBezTo>
                  <a:pt x="105" y="143"/>
                  <a:pt x="105" y="180"/>
                  <a:pt x="127" y="202"/>
                </a:cubicBezTo>
                <a:cubicBezTo>
                  <a:pt x="143" y="218"/>
                  <a:pt x="166" y="223"/>
                  <a:pt x="187" y="216"/>
                </a:cubicBezTo>
                <a:cubicBezTo>
                  <a:pt x="223" y="253"/>
                  <a:pt x="223" y="253"/>
                  <a:pt x="223" y="253"/>
                </a:cubicBezTo>
                <a:cubicBezTo>
                  <a:pt x="191" y="291"/>
                  <a:pt x="170" y="338"/>
                  <a:pt x="165" y="391"/>
                </a:cubicBezTo>
                <a:cubicBezTo>
                  <a:pt x="110" y="391"/>
                  <a:pt x="110" y="391"/>
                  <a:pt x="110" y="391"/>
                </a:cubicBezTo>
                <a:cubicBezTo>
                  <a:pt x="101" y="371"/>
                  <a:pt x="81" y="357"/>
                  <a:pt x="58" y="357"/>
                </a:cubicBezTo>
                <a:cubicBezTo>
                  <a:pt x="26" y="357"/>
                  <a:pt x="0" y="383"/>
                  <a:pt x="0" y="415"/>
                </a:cubicBezTo>
                <a:cubicBezTo>
                  <a:pt x="0" y="446"/>
                  <a:pt x="26" y="472"/>
                  <a:pt x="58" y="472"/>
                </a:cubicBezTo>
                <a:cubicBezTo>
                  <a:pt x="81" y="472"/>
                  <a:pt x="101" y="458"/>
                  <a:pt x="110" y="439"/>
                </a:cubicBezTo>
                <a:cubicBezTo>
                  <a:pt x="165" y="439"/>
                  <a:pt x="165" y="439"/>
                  <a:pt x="165" y="439"/>
                </a:cubicBezTo>
                <a:cubicBezTo>
                  <a:pt x="170" y="491"/>
                  <a:pt x="192" y="539"/>
                  <a:pt x="224" y="577"/>
                </a:cubicBezTo>
                <a:cubicBezTo>
                  <a:pt x="188" y="614"/>
                  <a:pt x="188" y="614"/>
                  <a:pt x="188" y="614"/>
                </a:cubicBezTo>
                <a:cubicBezTo>
                  <a:pt x="167" y="606"/>
                  <a:pt x="143" y="610"/>
                  <a:pt x="127" y="627"/>
                </a:cubicBezTo>
                <a:cubicBezTo>
                  <a:pt x="105" y="649"/>
                  <a:pt x="105" y="686"/>
                  <a:pt x="127" y="708"/>
                </a:cubicBezTo>
                <a:cubicBezTo>
                  <a:pt x="149" y="731"/>
                  <a:pt x="186" y="731"/>
                  <a:pt x="208" y="708"/>
                </a:cubicBezTo>
                <a:cubicBezTo>
                  <a:pt x="225" y="692"/>
                  <a:pt x="229" y="668"/>
                  <a:pt x="222" y="647"/>
                </a:cubicBezTo>
                <a:cubicBezTo>
                  <a:pt x="259" y="610"/>
                  <a:pt x="259" y="610"/>
                  <a:pt x="259" y="610"/>
                </a:cubicBezTo>
                <a:cubicBezTo>
                  <a:pt x="296" y="639"/>
                  <a:pt x="341" y="658"/>
                  <a:pt x="390" y="663"/>
                </a:cubicBezTo>
                <a:cubicBezTo>
                  <a:pt x="390" y="715"/>
                  <a:pt x="390" y="715"/>
                  <a:pt x="390" y="715"/>
                </a:cubicBezTo>
                <a:cubicBezTo>
                  <a:pt x="371" y="724"/>
                  <a:pt x="357" y="744"/>
                  <a:pt x="357" y="767"/>
                </a:cubicBezTo>
                <a:cubicBezTo>
                  <a:pt x="357" y="799"/>
                  <a:pt x="383" y="825"/>
                  <a:pt x="414" y="825"/>
                </a:cubicBezTo>
                <a:cubicBezTo>
                  <a:pt x="446" y="825"/>
                  <a:pt x="472" y="799"/>
                  <a:pt x="472" y="767"/>
                </a:cubicBezTo>
                <a:cubicBezTo>
                  <a:pt x="472" y="744"/>
                  <a:pt x="458" y="724"/>
                  <a:pt x="438" y="715"/>
                </a:cubicBezTo>
                <a:cubicBezTo>
                  <a:pt x="438" y="663"/>
                  <a:pt x="438" y="663"/>
                  <a:pt x="438" y="663"/>
                </a:cubicBezTo>
                <a:cubicBezTo>
                  <a:pt x="489" y="658"/>
                  <a:pt x="534" y="638"/>
                  <a:pt x="572" y="607"/>
                </a:cubicBezTo>
                <a:cubicBezTo>
                  <a:pt x="612" y="647"/>
                  <a:pt x="612" y="647"/>
                  <a:pt x="612" y="647"/>
                </a:cubicBezTo>
                <a:cubicBezTo>
                  <a:pt x="604" y="668"/>
                  <a:pt x="609" y="692"/>
                  <a:pt x="625" y="708"/>
                </a:cubicBezTo>
                <a:cubicBezTo>
                  <a:pt x="647" y="731"/>
                  <a:pt x="684" y="731"/>
                  <a:pt x="706" y="708"/>
                </a:cubicBezTo>
                <a:cubicBezTo>
                  <a:pt x="729" y="686"/>
                  <a:pt x="729" y="649"/>
                  <a:pt x="706" y="627"/>
                </a:cubicBezTo>
                <a:cubicBezTo>
                  <a:pt x="690" y="610"/>
                  <a:pt x="666" y="606"/>
                  <a:pt x="646" y="614"/>
                </a:cubicBezTo>
                <a:cubicBezTo>
                  <a:pt x="606" y="574"/>
                  <a:pt x="606" y="574"/>
                  <a:pt x="606" y="574"/>
                </a:cubicBezTo>
                <a:cubicBezTo>
                  <a:pt x="637" y="536"/>
                  <a:pt x="657" y="489"/>
                  <a:pt x="662" y="438"/>
                </a:cubicBezTo>
                <a:cubicBezTo>
                  <a:pt x="718" y="438"/>
                  <a:pt x="718" y="438"/>
                  <a:pt x="718" y="438"/>
                </a:cubicBezTo>
                <a:cubicBezTo>
                  <a:pt x="727" y="458"/>
                  <a:pt x="747" y="472"/>
                  <a:pt x="770" y="472"/>
                </a:cubicBezTo>
                <a:cubicBezTo>
                  <a:pt x="802" y="472"/>
                  <a:pt x="828" y="446"/>
                  <a:pt x="828" y="414"/>
                </a:cubicBezTo>
                <a:cubicBezTo>
                  <a:pt x="828" y="382"/>
                  <a:pt x="802" y="357"/>
                  <a:pt x="770" y="357"/>
                </a:cubicBezTo>
                <a:close/>
                <a:moveTo>
                  <a:pt x="414" y="616"/>
                </a:moveTo>
                <a:cubicBezTo>
                  <a:pt x="302" y="616"/>
                  <a:pt x="212" y="525"/>
                  <a:pt x="212" y="414"/>
                </a:cubicBezTo>
                <a:cubicBezTo>
                  <a:pt x="212" y="303"/>
                  <a:pt x="302" y="213"/>
                  <a:pt x="414" y="213"/>
                </a:cubicBezTo>
                <a:cubicBezTo>
                  <a:pt x="525" y="213"/>
                  <a:pt x="615" y="303"/>
                  <a:pt x="615" y="414"/>
                </a:cubicBezTo>
                <a:cubicBezTo>
                  <a:pt x="615" y="525"/>
                  <a:pt x="525" y="616"/>
                  <a:pt x="414" y="616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 extrusionH="254000" prstMaterial="softEdge">
            <a:contourClr>
              <a:schemeClr val="tx1"/>
            </a:contourClr>
          </a:sp3d>
        </p:spPr>
        <p:txBody>
          <a:bodyPr vert="horz" wrap="square" lIns="68576" tIns="34289" rIns="68576" bIns="34289" numCol="1" anchor="t" anchorCtr="0" compatLnSpc="1">
            <a:prstTxWarp prst="textNoShape">
              <a:avLst/>
            </a:prstTxWarp>
          </a:bodyPr>
          <a:lstStyle/>
          <a:p>
            <a:pPr defTabSz="685749"/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72" name="Freeform 9"/>
          <p:cNvSpPr>
            <a:spLocks noEditPoints="1"/>
          </p:cNvSpPr>
          <p:nvPr/>
        </p:nvSpPr>
        <p:spPr bwMode="auto">
          <a:xfrm rot="1800000">
            <a:off x="5776239" y="1690023"/>
            <a:ext cx="100193" cy="133119"/>
          </a:xfrm>
          <a:custGeom>
            <a:avLst/>
            <a:gdLst>
              <a:gd name="T0" fmla="*/ 770 w 828"/>
              <a:gd name="T1" fmla="*/ 357 h 825"/>
              <a:gd name="T2" fmla="*/ 718 w 828"/>
              <a:gd name="T3" fmla="*/ 390 h 825"/>
              <a:gd name="T4" fmla="*/ 662 w 828"/>
              <a:gd name="T5" fmla="*/ 390 h 825"/>
              <a:gd name="T6" fmla="*/ 606 w 828"/>
              <a:gd name="T7" fmla="*/ 255 h 825"/>
              <a:gd name="T8" fmla="*/ 646 w 828"/>
              <a:gd name="T9" fmla="*/ 215 h 825"/>
              <a:gd name="T10" fmla="*/ 706 w 828"/>
              <a:gd name="T11" fmla="*/ 202 h 825"/>
              <a:gd name="T12" fmla="*/ 706 w 828"/>
              <a:gd name="T13" fmla="*/ 121 h 825"/>
              <a:gd name="T14" fmla="*/ 625 w 828"/>
              <a:gd name="T15" fmla="*/ 121 h 825"/>
              <a:gd name="T16" fmla="*/ 612 w 828"/>
              <a:gd name="T17" fmla="*/ 181 h 825"/>
              <a:gd name="T18" fmla="*/ 572 w 828"/>
              <a:gd name="T19" fmla="*/ 221 h 825"/>
              <a:gd name="T20" fmla="*/ 438 w 828"/>
              <a:gd name="T21" fmla="*/ 166 h 825"/>
              <a:gd name="T22" fmla="*/ 438 w 828"/>
              <a:gd name="T23" fmla="*/ 110 h 825"/>
              <a:gd name="T24" fmla="*/ 471 w 828"/>
              <a:gd name="T25" fmla="*/ 58 h 825"/>
              <a:gd name="T26" fmla="*/ 414 w 828"/>
              <a:gd name="T27" fmla="*/ 0 h 825"/>
              <a:gd name="T28" fmla="*/ 356 w 828"/>
              <a:gd name="T29" fmla="*/ 58 h 825"/>
              <a:gd name="T30" fmla="*/ 390 w 828"/>
              <a:gd name="T31" fmla="*/ 110 h 825"/>
              <a:gd name="T32" fmla="*/ 390 w 828"/>
              <a:gd name="T33" fmla="*/ 166 h 825"/>
              <a:gd name="T34" fmla="*/ 258 w 828"/>
              <a:gd name="T35" fmla="*/ 219 h 825"/>
              <a:gd name="T36" fmla="*/ 221 w 828"/>
              <a:gd name="T37" fmla="*/ 182 h 825"/>
              <a:gd name="T38" fmla="*/ 208 w 828"/>
              <a:gd name="T39" fmla="*/ 121 h 825"/>
              <a:gd name="T40" fmla="*/ 127 w 828"/>
              <a:gd name="T41" fmla="*/ 121 h 825"/>
              <a:gd name="T42" fmla="*/ 127 w 828"/>
              <a:gd name="T43" fmla="*/ 202 h 825"/>
              <a:gd name="T44" fmla="*/ 187 w 828"/>
              <a:gd name="T45" fmla="*/ 216 h 825"/>
              <a:gd name="T46" fmla="*/ 223 w 828"/>
              <a:gd name="T47" fmla="*/ 253 h 825"/>
              <a:gd name="T48" fmla="*/ 165 w 828"/>
              <a:gd name="T49" fmla="*/ 391 h 825"/>
              <a:gd name="T50" fmla="*/ 110 w 828"/>
              <a:gd name="T51" fmla="*/ 391 h 825"/>
              <a:gd name="T52" fmla="*/ 58 w 828"/>
              <a:gd name="T53" fmla="*/ 357 h 825"/>
              <a:gd name="T54" fmla="*/ 0 w 828"/>
              <a:gd name="T55" fmla="*/ 415 h 825"/>
              <a:gd name="T56" fmla="*/ 58 w 828"/>
              <a:gd name="T57" fmla="*/ 472 h 825"/>
              <a:gd name="T58" fmla="*/ 110 w 828"/>
              <a:gd name="T59" fmla="*/ 439 h 825"/>
              <a:gd name="T60" fmla="*/ 165 w 828"/>
              <a:gd name="T61" fmla="*/ 439 h 825"/>
              <a:gd name="T62" fmla="*/ 224 w 828"/>
              <a:gd name="T63" fmla="*/ 577 h 825"/>
              <a:gd name="T64" fmla="*/ 188 w 828"/>
              <a:gd name="T65" fmla="*/ 614 h 825"/>
              <a:gd name="T66" fmla="*/ 127 w 828"/>
              <a:gd name="T67" fmla="*/ 627 h 825"/>
              <a:gd name="T68" fmla="*/ 127 w 828"/>
              <a:gd name="T69" fmla="*/ 708 h 825"/>
              <a:gd name="T70" fmla="*/ 208 w 828"/>
              <a:gd name="T71" fmla="*/ 708 h 825"/>
              <a:gd name="T72" fmla="*/ 222 w 828"/>
              <a:gd name="T73" fmla="*/ 647 h 825"/>
              <a:gd name="T74" fmla="*/ 259 w 828"/>
              <a:gd name="T75" fmla="*/ 610 h 825"/>
              <a:gd name="T76" fmla="*/ 390 w 828"/>
              <a:gd name="T77" fmla="*/ 663 h 825"/>
              <a:gd name="T78" fmla="*/ 390 w 828"/>
              <a:gd name="T79" fmla="*/ 715 h 825"/>
              <a:gd name="T80" fmla="*/ 357 w 828"/>
              <a:gd name="T81" fmla="*/ 767 h 825"/>
              <a:gd name="T82" fmla="*/ 414 w 828"/>
              <a:gd name="T83" fmla="*/ 825 h 825"/>
              <a:gd name="T84" fmla="*/ 472 w 828"/>
              <a:gd name="T85" fmla="*/ 767 h 825"/>
              <a:gd name="T86" fmla="*/ 438 w 828"/>
              <a:gd name="T87" fmla="*/ 715 h 825"/>
              <a:gd name="T88" fmla="*/ 438 w 828"/>
              <a:gd name="T89" fmla="*/ 663 h 825"/>
              <a:gd name="T90" fmla="*/ 572 w 828"/>
              <a:gd name="T91" fmla="*/ 607 h 825"/>
              <a:gd name="T92" fmla="*/ 612 w 828"/>
              <a:gd name="T93" fmla="*/ 647 h 825"/>
              <a:gd name="T94" fmla="*/ 625 w 828"/>
              <a:gd name="T95" fmla="*/ 708 h 825"/>
              <a:gd name="T96" fmla="*/ 706 w 828"/>
              <a:gd name="T97" fmla="*/ 708 h 825"/>
              <a:gd name="T98" fmla="*/ 706 w 828"/>
              <a:gd name="T99" fmla="*/ 627 h 825"/>
              <a:gd name="T100" fmla="*/ 646 w 828"/>
              <a:gd name="T101" fmla="*/ 614 h 825"/>
              <a:gd name="T102" fmla="*/ 606 w 828"/>
              <a:gd name="T103" fmla="*/ 574 h 825"/>
              <a:gd name="T104" fmla="*/ 662 w 828"/>
              <a:gd name="T105" fmla="*/ 438 h 825"/>
              <a:gd name="T106" fmla="*/ 718 w 828"/>
              <a:gd name="T107" fmla="*/ 438 h 825"/>
              <a:gd name="T108" fmla="*/ 770 w 828"/>
              <a:gd name="T109" fmla="*/ 472 h 825"/>
              <a:gd name="T110" fmla="*/ 828 w 828"/>
              <a:gd name="T111" fmla="*/ 414 h 825"/>
              <a:gd name="T112" fmla="*/ 770 w 828"/>
              <a:gd name="T113" fmla="*/ 357 h 825"/>
              <a:gd name="T114" fmla="*/ 414 w 828"/>
              <a:gd name="T115" fmla="*/ 616 h 825"/>
              <a:gd name="T116" fmla="*/ 212 w 828"/>
              <a:gd name="T117" fmla="*/ 414 h 825"/>
              <a:gd name="T118" fmla="*/ 414 w 828"/>
              <a:gd name="T119" fmla="*/ 213 h 825"/>
              <a:gd name="T120" fmla="*/ 615 w 828"/>
              <a:gd name="T121" fmla="*/ 414 h 825"/>
              <a:gd name="T122" fmla="*/ 414 w 828"/>
              <a:gd name="T123" fmla="*/ 616 h 8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28" h="825">
                <a:moveTo>
                  <a:pt x="770" y="357"/>
                </a:moveTo>
                <a:cubicBezTo>
                  <a:pt x="747" y="357"/>
                  <a:pt x="727" y="370"/>
                  <a:pt x="718" y="390"/>
                </a:cubicBezTo>
                <a:cubicBezTo>
                  <a:pt x="662" y="390"/>
                  <a:pt x="662" y="390"/>
                  <a:pt x="662" y="390"/>
                </a:cubicBezTo>
                <a:cubicBezTo>
                  <a:pt x="657" y="339"/>
                  <a:pt x="637" y="293"/>
                  <a:pt x="606" y="255"/>
                </a:cubicBezTo>
                <a:cubicBezTo>
                  <a:pt x="646" y="215"/>
                  <a:pt x="646" y="215"/>
                  <a:pt x="646" y="215"/>
                </a:cubicBezTo>
                <a:cubicBezTo>
                  <a:pt x="666" y="223"/>
                  <a:pt x="690" y="219"/>
                  <a:pt x="706" y="202"/>
                </a:cubicBezTo>
                <a:cubicBezTo>
                  <a:pt x="729" y="180"/>
                  <a:pt x="729" y="143"/>
                  <a:pt x="706" y="121"/>
                </a:cubicBezTo>
                <a:cubicBezTo>
                  <a:pt x="684" y="98"/>
                  <a:pt x="647" y="98"/>
                  <a:pt x="625" y="121"/>
                </a:cubicBezTo>
                <a:cubicBezTo>
                  <a:pt x="609" y="137"/>
                  <a:pt x="604" y="161"/>
                  <a:pt x="612" y="181"/>
                </a:cubicBezTo>
                <a:cubicBezTo>
                  <a:pt x="572" y="221"/>
                  <a:pt x="572" y="221"/>
                  <a:pt x="572" y="221"/>
                </a:cubicBezTo>
                <a:cubicBezTo>
                  <a:pt x="535" y="191"/>
                  <a:pt x="488" y="171"/>
                  <a:pt x="438" y="166"/>
                </a:cubicBezTo>
                <a:cubicBezTo>
                  <a:pt x="438" y="110"/>
                  <a:pt x="438" y="110"/>
                  <a:pt x="438" y="110"/>
                </a:cubicBezTo>
                <a:cubicBezTo>
                  <a:pt x="457" y="101"/>
                  <a:pt x="471" y="81"/>
                  <a:pt x="471" y="58"/>
                </a:cubicBezTo>
                <a:cubicBezTo>
                  <a:pt x="471" y="26"/>
                  <a:pt x="445" y="0"/>
                  <a:pt x="414" y="0"/>
                </a:cubicBezTo>
                <a:cubicBezTo>
                  <a:pt x="382" y="0"/>
                  <a:pt x="356" y="26"/>
                  <a:pt x="356" y="58"/>
                </a:cubicBezTo>
                <a:cubicBezTo>
                  <a:pt x="356" y="81"/>
                  <a:pt x="370" y="101"/>
                  <a:pt x="390" y="110"/>
                </a:cubicBezTo>
                <a:cubicBezTo>
                  <a:pt x="390" y="166"/>
                  <a:pt x="390" y="166"/>
                  <a:pt x="390" y="166"/>
                </a:cubicBezTo>
                <a:cubicBezTo>
                  <a:pt x="340" y="170"/>
                  <a:pt x="295" y="190"/>
                  <a:pt x="258" y="219"/>
                </a:cubicBezTo>
                <a:cubicBezTo>
                  <a:pt x="221" y="182"/>
                  <a:pt x="221" y="182"/>
                  <a:pt x="221" y="182"/>
                </a:cubicBezTo>
                <a:cubicBezTo>
                  <a:pt x="229" y="162"/>
                  <a:pt x="225" y="137"/>
                  <a:pt x="208" y="121"/>
                </a:cubicBezTo>
                <a:cubicBezTo>
                  <a:pt x="186" y="98"/>
                  <a:pt x="149" y="98"/>
                  <a:pt x="127" y="121"/>
                </a:cubicBezTo>
                <a:cubicBezTo>
                  <a:pt x="105" y="143"/>
                  <a:pt x="105" y="180"/>
                  <a:pt x="127" y="202"/>
                </a:cubicBezTo>
                <a:cubicBezTo>
                  <a:pt x="143" y="218"/>
                  <a:pt x="166" y="223"/>
                  <a:pt x="187" y="216"/>
                </a:cubicBezTo>
                <a:cubicBezTo>
                  <a:pt x="223" y="253"/>
                  <a:pt x="223" y="253"/>
                  <a:pt x="223" y="253"/>
                </a:cubicBezTo>
                <a:cubicBezTo>
                  <a:pt x="191" y="291"/>
                  <a:pt x="170" y="338"/>
                  <a:pt x="165" y="391"/>
                </a:cubicBezTo>
                <a:cubicBezTo>
                  <a:pt x="110" y="391"/>
                  <a:pt x="110" y="391"/>
                  <a:pt x="110" y="391"/>
                </a:cubicBezTo>
                <a:cubicBezTo>
                  <a:pt x="101" y="371"/>
                  <a:pt x="81" y="357"/>
                  <a:pt x="58" y="357"/>
                </a:cubicBezTo>
                <a:cubicBezTo>
                  <a:pt x="26" y="357"/>
                  <a:pt x="0" y="383"/>
                  <a:pt x="0" y="415"/>
                </a:cubicBezTo>
                <a:cubicBezTo>
                  <a:pt x="0" y="446"/>
                  <a:pt x="26" y="472"/>
                  <a:pt x="58" y="472"/>
                </a:cubicBezTo>
                <a:cubicBezTo>
                  <a:pt x="81" y="472"/>
                  <a:pt x="101" y="458"/>
                  <a:pt x="110" y="439"/>
                </a:cubicBezTo>
                <a:cubicBezTo>
                  <a:pt x="165" y="439"/>
                  <a:pt x="165" y="439"/>
                  <a:pt x="165" y="439"/>
                </a:cubicBezTo>
                <a:cubicBezTo>
                  <a:pt x="170" y="491"/>
                  <a:pt x="192" y="539"/>
                  <a:pt x="224" y="577"/>
                </a:cubicBezTo>
                <a:cubicBezTo>
                  <a:pt x="188" y="614"/>
                  <a:pt x="188" y="614"/>
                  <a:pt x="188" y="614"/>
                </a:cubicBezTo>
                <a:cubicBezTo>
                  <a:pt x="167" y="606"/>
                  <a:pt x="143" y="610"/>
                  <a:pt x="127" y="627"/>
                </a:cubicBezTo>
                <a:cubicBezTo>
                  <a:pt x="105" y="649"/>
                  <a:pt x="105" y="686"/>
                  <a:pt x="127" y="708"/>
                </a:cubicBezTo>
                <a:cubicBezTo>
                  <a:pt x="149" y="731"/>
                  <a:pt x="186" y="731"/>
                  <a:pt x="208" y="708"/>
                </a:cubicBezTo>
                <a:cubicBezTo>
                  <a:pt x="225" y="692"/>
                  <a:pt x="229" y="668"/>
                  <a:pt x="222" y="647"/>
                </a:cubicBezTo>
                <a:cubicBezTo>
                  <a:pt x="259" y="610"/>
                  <a:pt x="259" y="610"/>
                  <a:pt x="259" y="610"/>
                </a:cubicBezTo>
                <a:cubicBezTo>
                  <a:pt x="296" y="639"/>
                  <a:pt x="341" y="658"/>
                  <a:pt x="390" y="663"/>
                </a:cubicBezTo>
                <a:cubicBezTo>
                  <a:pt x="390" y="715"/>
                  <a:pt x="390" y="715"/>
                  <a:pt x="390" y="715"/>
                </a:cubicBezTo>
                <a:cubicBezTo>
                  <a:pt x="371" y="724"/>
                  <a:pt x="357" y="744"/>
                  <a:pt x="357" y="767"/>
                </a:cubicBezTo>
                <a:cubicBezTo>
                  <a:pt x="357" y="799"/>
                  <a:pt x="383" y="825"/>
                  <a:pt x="414" y="825"/>
                </a:cubicBezTo>
                <a:cubicBezTo>
                  <a:pt x="446" y="825"/>
                  <a:pt x="472" y="799"/>
                  <a:pt x="472" y="767"/>
                </a:cubicBezTo>
                <a:cubicBezTo>
                  <a:pt x="472" y="744"/>
                  <a:pt x="458" y="724"/>
                  <a:pt x="438" y="715"/>
                </a:cubicBezTo>
                <a:cubicBezTo>
                  <a:pt x="438" y="663"/>
                  <a:pt x="438" y="663"/>
                  <a:pt x="438" y="663"/>
                </a:cubicBezTo>
                <a:cubicBezTo>
                  <a:pt x="489" y="658"/>
                  <a:pt x="534" y="638"/>
                  <a:pt x="572" y="607"/>
                </a:cubicBezTo>
                <a:cubicBezTo>
                  <a:pt x="612" y="647"/>
                  <a:pt x="612" y="647"/>
                  <a:pt x="612" y="647"/>
                </a:cubicBezTo>
                <a:cubicBezTo>
                  <a:pt x="604" y="668"/>
                  <a:pt x="609" y="692"/>
                  <a:pt x="625" y="708"/>
                </a:cubicBezTo>
                <a:cubicBezTo>
                  <a:pt x="647" y="731"/>
                  <a:pt x="684" y="731"/>
                  <a:pt x="706" y="708"/>
                </a:cubicBezTo>
                <a:cubicBezTo>
                  <a:pt x="729" y="686"/>
                  <a:pt x="729" y="649"/>
                  <a:pt x="706" y="627"/>
                </a:cubicBezTo>
                <a:cubicBezTo>
                  <a:pt x="690" y="610"/>
                  <a:pt x="666" y="606"/>
                  <a:pt x="646" y="614"/>
                </a:cubicBezTo>
                <a:cubicBezTo>
                  <a:pt x="606" y="574"/>
                  <a:pt x="606" y="574"/>
                  <a:pt x="606" y="574"/>
                </a:cubicBezTo>
                <a:cubicBezTo>
                  <a:pt x="637" y="536"/>
                  <a:pt x="657" y="489"/>
                  <a:pt x="662" y="438"/>
                </a:cubicBezTo>
                <a:cubicBezTo>
                  <a:pt x="718" y="438"/>
                  <a:pt x="718" y="438"/>
                  <a:pt x="718" y="438"/>
                </a:cubicBezTo>
                <a:cubicBezTo>
                  <a:pt x="727" y="458"/>
                  <a:pt x="747" y="472"/>
                  <a:pt x="770" y="472"/>
                </a:cubicBezTo>
                <a:cubicBezTo>
                  <a:pt x="802" y="472"/>
                  <a:pt x="828" y="446"/>
                  <a:pt x="828" y="414"/>
                </a:cubicBezTo>
                <a:cubicBezTo>
                  <a:pt x="828" y="382"/>
                  <a:pt x="802" y="357"/>
                  <a:pt x="770" y="357"/>
                </a:cubicBezTo>
                <a:close/>
                <a:moveTo>
                  <a:pt x="414" y="616"/>
                </a:moveTo>
                <a:cubicBezTo>
                  <a:pt x="302" y="616"/>
                  <a:pt x="212" y="525"/>
                  <a:pt x="212" y="414"/>
                </a:cubicBezTo>
                <a:cubicBezTo>
                  <a:pt x="212" y="303"/>
                  <a:pt x="302" y="213"/>
                  <a:pt x="414" y="213"/>
                </a:cubicBezTo>
                <a:cubicBezTo>
                  <a:pt x="525" y="213"/>
                  <a:pt x="615" y="303"/>
                  <a:pt x="615" y="414"/>
                </a:cubicBezTo>
                <a:cubicBezTo>
                  <a:pt x="615" y="525"/>
                  <a:pt x="525" y="616"/>
                  <a:pt x="414" y="616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 extrusionH="254000" prstMaterial="softEdge">
            <a:contourClr>
              <a:schemeClr val="tx1"/>
            </a:contourClr>
          </a:sp3d>
        </p:spPr>
        <p:txBody>
          <a:bodyPr vert="horz" wrap="square" lIns="68576" tIns="34289" rIns="68576" bIns="34289" numCol="1" anchor="t" anchorCtr="0" compatLnSpc="1">
            <a:prstTxWarp prst="textNoShape">
              <a:avLst/>
            </a:prstTxWarp>
          </a:bodyPr>
          <a:lstStyle/>
          <a:p>
            <a:pPr defTabSz="685749"/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76" name="Freeform 9"/>
          <p:cNvSpPr>
            <a:spLocks noEditPoints="1"/>
          </p:cNvSpPr>
          <p:nvPr/>
        </p:nvSpPr>
        <p:spPr bwMode="auto">
          <a:xfrm rot="900000">
            <a:off x="4235080" y="4388624"/>
            <a:ext cx="676493" cy="898811"/>
          </a:xfrm>
          <a:custGeom>
            <a:avLst/>
            <a:gdLst>
              <a:gd name="T0" fmla="*/ 770 w 828"/>
              <a:gd name="T1" fmla="*/ 357 h 825"/>
              <a:gd name="T2" fmla="*/ 718 w 828"/>
              <a:gd name="T3" fmla="*/ 390 h 825"/>
              <a:gd name="T4" fmla="*/ 662 w 828"/>
              <a:gd name="T5" fmla="*/ 390 h 825"/>
              <a:gd name="T6" fmla="*/ 606 w 828"/>
              <a:gd name="T7" fmla="*/ 255 h 825"/>
              <a:gd name="T8" fmla="*/ 646 w 828"/>
              <a:gd name="T9" fmla="*/ 215 h 825"/>
              <a:gd name="T10" fmla="*/ 706 w 828"/>
              <a:gd name="T11" fmla="*/ 202 h 825"/>
              <a:gd name="T12" fmla="*/ 706 w 828"/>
              <a:gd name="T13" fmla="*/ 121 h 825"/>
              <a:gd name="T14" fmla="*/ 625 w 828"/>
              <a:gd name="T15" fmla="*/ 121 h 825"/>
              <a:gd name="T16" fmla="*/ 612 w 828"/>
              <a:gd name="T17" fmla="*/ 181 h 825"/>
              <a:gd name="T18" fmla="*/ 572 w 828"/>
              <a:gd name="T19" fmla="*/ 221 h 825"/>
              <a:gd name="T20" fmla="*/ 438 w 828"/>
              <a:gd name="T21" fmla="*/ 166 h 825"/>
              <a:gd name="T22" fmla="*/ 438 w 828"/>
              <a:gd name="T23" fmla="*/ 110 h 825"/>
              <a:gd name="T24" fmla="*/ 471 w 828"/>
              <a:gd name="T25" fmla="*/ 58 h 825"/>
              <a:gd name="T26" fmla="*/ 414 w 828"/>
              <a:gd name="T27" fmla="*/ 0 h 825"/>
              <a:gd name="T28" fmla="*/ 356 w 828"/>
              <a:gd name="T29" fmla="*/ 58 h 825"/>
              <a:gd name="T30" fmla="*/ 390 w 828"/>
              <a:gd name="T31" fmla="*/ 110 h 825"/>
              <a:gd name="T32" fmla="*/ 390 w 828"/>
              <a:gd name="T33" fmla="*/ 166 h 825"/>
              <a:gd name="T34" fmla="*/ 258 w 828"/>
              <a:gd name="T35" fmla="*/ 219 h 825"/>
              <a:gd name="T36" fmla="*/ 221 w 828"/>
              <a:gd name="T37" fmla="*/ 182 h 825"/>
              <a:gd name="T38" fmla="*/ 208 w 828"/>
              <a:gd name="T39" fmla="*/ 121 h 825"/>
              <a:gd name="T40" fmla="*/ 127 w 828"/>
              <a:gd name="T41" fmla="*/ 121 h 825"/>
              <a:gd name="T42" fmla="*/ 127 w 828"/>
              <a:gd name="T43" fmla="*/ 202 h 825"/>
              <a:gd name="T44" fmla="*/ 187 w 828"/>
              <a:gd name="T45" fmla="*/ 216 h 825"/>
              <a:gd name="T46" fmla="*/ 223 w 828"/>
              <a:gd name="T47" fmla="*/ 253 h 825"/>
              <a:gd name="T48" fmla="*/ 165 w 828"/>
              <a:gd name="T49" fmla="*/ 391 h 825"/>
              <a:gd name="T50" fmla="*/ 110 w 828"/>
              <a:gd name="T51" fmla="*/ 391 h 825"/>
              <a:gd name="T52" fmla="*/ 58 w 828"/>
              <a:gd name="T53" fmla="*/ 357 h 825"/>
              <a:gd name="T54" fmla="*/ 0 w 828"/>
              <a:gd name="T55" fmla="*/ 415 h 825"/>
              <a:gd name="T56" fmla="*/ 58 w 828"/>
              <a:gd name="T57" fmla="*/ 472 h 825"/>
              <a:gd name="T58" fmla="*/ 110 w 828"/>
              <a:gd name="T59" fmla="*/ 439 h 825"/>
              <a:gd name="T60" fmla="*/ 165 w 828"/>
              <a:gd name="T61" fmla="*/ 439 h 825"/>
              <a:gd name="T62" fmla="*/ 224 w 828"/>
              <a:gd name="T63" fmla="*/ 577 h 825"/>
              <a:gd name="T64" fmla="*/ 188 w 828"/>
              <a:gd name="T65" fmla="*/ 614 h 825"/>
              <a:gd name="T66" fmla="*/ 127 w 828"/>
              <a:gd name="T67" fmla="*/ 627 h 825"/>
              <a:gd name="T68" fmla="*/ 127 w 828"/>
              <a:gd name="T69" fmla="*/ 708 h 825"/>
              <a:gd name="T70" fmla="*/ 208 w 828"/>
              <a:gd name="T71" fmla="*/ 708 h 825"/>
              <a:gd name="T72" fmla="*/ 222 w 828"/>
              <a:gd name="T73" fmla="*/ 647 h 825"/>
              <a:gd name="T74" fmla="*/ 259 w 828"/>
              <a:gd name="T75" fmla="*/ 610 h 825"/>
              <a:gd name="T76" fmla="*/ 390 w 828"/>
              <a:gd name="T77" fmla="*/ 663 h 825"/>
              <a:gd name="T78" fmla="*/ 390 w 828"/>
              <a:gd name="T79" fmla="*/ 715 h 825"/>
              <a:gd name="T80" fmla="*/ 357 w 828"/>
              <a:gd name="T81" fmla="*/ 767 h 825"/>
              <a:gd name="T82" fmla="*/ 414 w 828"/>
              <a:gd name="T83" fmla="*/ 825 h 825"/>
              <a:gd name="T84" fmla="*/ 472 w 828"/>
              <a:gd name="T85" fmla="*/ 767 h 825"/>
              <a:gd name="T86" fmla="*/ 438 w 828"/>
              <a:gd name="T87" fmla="*/ 715 h 825"/>
              <a:gd name="T88" fmla="*/ 438 w 828"/>
              <a:gd name="T89" fmla="*/ 663 h 825"/>
              <a:gd name="T90" fmla="*/ 572 w 828"/>
              <a:gd name="T91" fmla="*/ 607 h 825"/>
              <a:gd name="T92" fmla="*/ 612 w 828"/>
              <a:gd name="T93" fmla="*/ 647 h 825"/>
              <a:gd name="T94" fmla="*/ 625 w 828"/>
              <a:gd name="T95" fmla="*/ 708 h 825"/>
              <a:gd name="T96" fmla="*/ 706 w 828"/>
              <a:gd name="T97" fmla="*/ 708 h 825"/>
              <a:gd name="T98" fmla="*/ 706 w 828"/>
              <a:gd name="T99" fmla="*/ 627 h 825"/>
              <a:gd name="T100" fmla="*/ 646 w 828"/>
              <a:gd name="T101" fmla="*/ 614 h 825"/>
              <a:gd name="T102" fmla="*/ 606 w 828"/>
              <a:gd name="T103" fmla="*/ 574 h 825"/>
              <a:gd name="T104" fmla="*/ 662 w 828"/>
              <a:gd name="T105" fmla="*/ 438 h 825"/>
              <a:gd name="T106" fmla="*/ 718 w 828"/>
              <a:gd name="T107" fmla="*/ 438 h 825"/>
              <a:gd name="T108" fmla="*/ 770 w 828"/>
              <a:gd name="T109" fmla="*/ 472 h 825"/>
              <a:gd name="T110" fmla="*/ 828 w 828"/>
              <a:gd name="T111" fmla="*/ 414 h 825"/>
              <a:gd name="T112" fmla="*/ 770 w 828"/>
              <a:gd name="T113" fmla="*/ 357 h 825"/>
              <a:gd name="T114" fmla="*/ 414 w 828"/>
              <a:gd name="T115" fmla="*/ 616 h 825"/>
              <a:gd name="T116" fmla="*/ 212 w 828"/>
              <a:gd name="T117" fmla="*/ 414 h 825"/>
              <a:gd name="T118" fmla="*/ 414 w 828"/>
              <a:gd name="T119" fmla="*/ 213 h 825"/>
              <a:gd name="T120" fmla="*/ 615 w 828"/>
              <a:gd name="T121" fmla="*/ 414 h 825"/>
              <a:gd name="T122" fmla="*/ 414 w 828"/>
              <a:gd name="T123" fmla="*/ 616 h 8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28" h="825">
                <a:moveTo>
                  <a:pt x="770" y="357"/>
                </a:moveTo>
                <a:cubicBezTo>
                  <a:pt x="747" y="357"/>
                  <a:pt x="727" y="370"/>
                  <a:pt x="718" y="390"/>
                </a:cubicBezTo>
                <a:cubicBezTo>
                  <a:pt x="662" y="390"/>
                  <a:pt x="662" y="390"/>
                  <a:pt x="662" y="390"/>
                </a:cubicBezTo>
                <a:cubicBezTo>
                  <a:pt x="657" y="339"/>
                  <a:pt x="637" y="293"/>
                  <a:pt x="606" y="255"/>
                </a:cubicBezTo>
                <a:cubicBezTo>
                  <a:pt x="646" y="215"/>
                  <a:pt x="646" y="215"/>
                  <a:pt x="646" y="215"/>
                </a:cubicBezTo>
                <a:cubicBezTo>
                  <a:pt x="666" y="223"/>
                  <a:pt x="690" y="219"/>
                  <a:pt x="706" y="202"/>
                </a:cubicBezTo>
                <a:cubicBezTo>
                  <a:pt x="729" y="180"/>
                  <a:pt x="729" y="143"/>
                  <a:pt x="706" y="121"/>
                </a:cubicBezTo>
                <a:cubicBezTo>
                  <a:pt x="684" y="98"/>
                  <a:pt x="647" y="98"/>
                  <a:pt x="625" y="121"/>
                </a:cubicBezTo>
                <a:cubicBezTo>
                  <a:pt x="609" y="137"/>
                  <a:pt x="604" y="161"/>
                  <a:pt x="612" y="181"/>
                </a:cubicBezTo>
                <a:cubicBezTo>
                  <a:pt x="572" y="221"/>
                  <a:pt x="572" y="221"/>
                  <a:pt x="572" y="221"/>
                </a:cubicBezTo>
                <a:cubicBezTo>
                  <a:pt x="535" y="191"/>
                  <a:pt x="488" y="171"/>
                  <a:pt x="438" y="166"/>
                </a:cubicBezTo>
                <a:cubicBezTo>
                  <a:pt x="438" y="110"/>
                  <a:pt x="438" y="110"/>
                  <a:pt x="438" y="110"/>
                </a:cubicBezTo>
                <a:cubicBezTo>
                  <a:pt x="457" y="101"/>
                  <a:pt x="471" y="81"/>
                  <a:pt x="471" y="58"/>
                </a:cubicBezTo>
                <a:cubicBezTo>
                  <a:pt x="471" y="26"/>
                  <a:pt x="445" y="0"/>
                  <a:pt x="414" y="0"/>
                </a:cubicBezTo>
                <a:cubicBezTo>
                  <a:pt x="382" y="0"/>
                  <a:pt x="356" y="26"/>
                  <a:pt x="356" y="58"/>
                </a:cubicBezTo>
                <a:cubicBezTo>
                  <a:pt x="356" y="81"/>
                  <a:pt x="370" y="101"/>
                  <a:pt x="390" y="110"/>
                </a:cubicBezTo>
                <a:cubicBezTo>
                  <a:pt x="390" y="166"/>
                  <a:pt x="390" y="166"/>
                  <a:pt x="390" y="166"/>
                </a:cubicBezTo>
                <a:cubicBezTo>
                  <a:pt x="340" y="170"/>
                  <a:pt x="295" y="190"/>
                  <a:pt x="258" y="219"/>
                </a:cubicBezTo>
                <a:cubicBezTo>
                  <a:pt x="221" y="182"/>
                  <a:pt x="221" y="182"/>
                  <a:pt x="221" y="182"/>
                </a:cubicBezTo>
                <a:cubicBezTo>
                  <a:pt x="229" y="162"/>
                  <a:pt x="225" y="137"/>
                  <a:pt x="208" y="121"/>
                </a:cubicBezTo>
                <a:cubicBezTo>
                  <a:pt x="186" y="98"/>
                  <a:pt x="149" y="98"/>
                  <a:pt x="127" y="121"/>
                </a:cubicBezTo>
                <a:cubicBezTo>
                  <a:pt x="105" y="143"/>
                  <a:pt x="105" y="180"/>
                  <a:pt x="127" y="202"/>
                </a:cubicBezTo>
                <a:cubicBezTo>
                  <a:pt x="143" y="218"/>
                  <a:pt x="166" y="223"/>
                  <a:pt x="187" y="216"/>
                </a:cubicBezTo>
                <a:cubicBezTo>
                  <a:pt x="223" y="253"/>
                  <a:pt x="223" y="253"/>
                  <a:pt x="223" y="253"/>
                </a:cubicBezTo>
                <a:cubicBezTo>
                  <a:pt x="191" y="291"/>
                  <a:pt x="170" y="338"/>
                  <a:pt x="165" y="391"/>
                </a:cubicBezTo>
                <a:cubicBezTo>
                  <a:pt x="110" y="391"/>
                  <a:pt x="110" y="391"/>
                  <a:pt x="110" y="391"/>
                </a:cubicBezTo>
                <a:cubicBezTo>
                  <a:pt x="101" y="371"/>
                  <a:pt x="81" y="357"/>
                  <a:pt x="58" y="357"/>
                </a:cubicBezTo>
                <a:cubicBezTo>
                  <a:pt x="26" y="357"/>
                  <a:pt x="0" y="383"/>
                  <a:pt x="0" y="415"/>
                </a:cubicBezTo>
                <a:cubicBezTo>
                  <a:pt x="0" y="446"/>
                  <a:pt x="26" y="472"/>
                  <a:pt x="58" y="472"/>
                </a:cubicBezTo>
                <a:cubicBezTo>
                  <a:pt x="81" y="472"/>
                  <a:pt x="101" y="458"/>
                  <a:pt x="110" y="439"/>
                </a:cubicBezTo>
                <a:cubicBezTo>
                  <a:pt x="165" y="439"/>
                  <a:pt x="165" y="439"/>
                  <a:pt x="165" y="439"/>
                </a:cubicBezTo>
                <a:cubicBezTo>
                  <a:pt x="170" y="491"/>
                  <a:pt x="192" y="539"/>
                  <a:pt x="224" y="577"/>
                </a:cubicBezTo>
                <a:cubicBezTo>
                  <a:pt x="188" y="614"/>
                  <a:pt x="188" y="614"/>
                  <a:pt x="188" y="614"/>
                </a:cubicBezTo>
                <a:cubicBezTo>
                  <a:pt x="167" y="606"/>
                  <a:pt x="143" y="610"/>
                  <a:pt x="127" y="627"/>
                </a:cubicBezTo>
                <a:cubicBezTo>
                  <a:pt x="105" y="649"/>
                  <a:pt x="105" y="686"/>
                  <a:pt x="127" y="708"/>
                </a:cubicBezTo>
                <a:cubicBezTo>
                  <a:pt x="149" y="731"/>
                  <a:pt x="186" y="731"/>
                  <a:pt x="208" y="708"/>
                </a:cubicBezTo>
                <a:cubicBezTo>
                  <a:pt x="225" y="692"/>
                  <a:pt x="229" y="668"/>
                  <a:pt x="222" y="647"/>
                </a:cubicBezTo>
                <a:cubicBezTo>
                  <a:pt x="259" y="610"/>
                  <a:pt x="259" y="610"/>
                  <a:pt x="259" y="610"/>
                </a:cubicBezTo>
                <a:cubicBezTo>
                  <a:pt x="296" y="639"/>
                  <a:pt x="341" y="658"/>
                  <a:pt x="390" y="663"/>
                </a:cubicBezTo>
                <a:cubicBezTo>
                  <a:pt x="390" y="715"/>
                  <a:pt x="390" y="715"/>
                  <a:pt x="390" y="715"/>
                </a:cubicBezTo>
                <a:cubicBezTo>
                  <a:pt x="371" y="724"/>
                  <a:pt x="357" y="744"/>
                  <a:pt x="357" y="767"/>
                </a:cubicBezTo>
                <a:cubicBezTo>
                  <a:pt x="357" y="799"/>
                  <a:pt x="383" y="825"/>
                  <a:pt x="414" y="825"/>
                </a:cubicBezTo>
                <a:cubicBezTo>
                  <a:pt x="446" y="825"/>
                  <a:pt x="472" y="799"/>
                  <a:pt x="472" y="767"/>
                </a:cubicBezTo>
                <a:cubicBezTo>
                  <a:pt x="472" y="744"/>
                  <a:pt x="458" y="724"/>
                  <a:pt x="438" y="715"/>
                </a:cubicBezTo>
                <a:cubicBezTo>
                  <a:pt x="438" y="663"/>
                  <a:pt x="438" y="663"/>
                  <a:pt x="438" y="663"/>
                </a:cubicBezTo>
                <a:cubicBezTo>
                  <a:pt x="489" y="658"/>
                  <a:pt x="534" y="638"/>
                  <a:pt x="572" y="607"/>
                </a:cubicBezTo>
                <a:cubicBezTo>
                  <a:pt x="612" y="647"/>
                  <a:pt x="612" y="647"/>
                  <a:pt x="612" y="647"/>
                </a:cubicBezTo>
                <a:cubicBezTo>
                  <a:pt x="604" y="668"/>
                  <a:pt x="609" y="692"/>
                  <a:pt x="625" y="708"/>
                </a:cubicBezTo>
                <a:cubicBezTo>
                  <a:pt x="647" y="731"/>
                  <a:pt x="684" y="731"/>
                  <a:pt x="706" y="708"/>
                </a:cubicBezTo>
                <a:cubicBezTo>
                  <a:pt x="729" y="686"/>
                  <a:pt x="729" y="649"/>
                  <a:pt x="706" y="627"/>
                </a:cubicBezTo>
                <a:cubicBezTo>
                  <a:pt x="690" y="610"/>
                  <a:pt x="666" y="606"/>
                  <a:pt x="646" y="614"/>
                </a:cubicBezTo>
                <a:cubicBezTo>
                  <a:pt x="606" y="574"/>
                  <a:pt x="606" y="574"/>
                  <a:pt x="606" y="574"/>
                </a:cubicBezTo>
                <a:cubicBezTo>
                  <a:pt x="637" y="536"/>
                  <a:pt x="657" y="489"/>
                  <a:pt x="662" y="438"/>
                </a:cubicBezTo>
                <a:cubicBezTo>
                  <a:pt x="718" y="438"/>
                  <a:pt x="718" y="438"/>
                  <a:pt x="718" y="438"/>
                </a:cubicBezTo>
                <a:cubicBezTo>
                  <a:pt x="727" y="458"/>
                  <a:pt x="747" y="472"/>
                  <a:pt x="770" y="472"/>
                </a:cubicBezTo>
                <a:cubicBezTo>
                  <a:pt x="802" y="472"/>
                  <a:pt x="828" y="446"/>
                  <a:pt x="828" y="414"/>
                </a:cubicBezTo>
                <a:cubicBezTo>
                  <a:pt x="828" y="382"/>
                  <a:pt x="802" y="357"/>
                  <a:pt x="770" y="357"/>
                </a:cubicBezTo>
                <a:close/>
                <a:moveTo>
                  <a:pt x="414" y="616"/>
                </a:moveTo>
                <a:cubicBezTo>
                  <a:pt x="302" y="616"/>
                  <a:pt x="212" y="525"/>
                  <a:pt x="212" y="414"/>
                </a:cubicBezTo>
                <a:cubicBezTo>
                  <a:pt x="212" y="303"/>
                  <a:pt x="302" y="213"/>
                  <a:pt x="414" y="213"/>
                </a:cubicBezTo>
                <a:cubicBezTo>
                  <a:pt x="525" y="213"/>
                  <a:pt x="615" y="303"/>
                  <a:pt x="615" y="414"/>
                </a:cubicBezTo>
                <a:cubicBezTo>
                  <a:pt x="615" y="525"/>
                  <a:pt x="525" y="616"/>
                  <a:pt x="414" y="616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12700" cap="flat">
            <a:noFill/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 extrusionH="254000" prstMaterial="softEdge">
            <a:contourClr>
              <a:schemeClr val="tx1"/>
            </a:contourClr>
          </a:sp3d>
        </p:spPr>
        <p:txBody>
          <a:bodyPr vert="horz" wrap="square" lIns="68576" tIns="34289" rIns="68576" bIns="34289" numCol="1" anchor="t" anchorCtr="0" compatLnSpc="1">
            <a:prstTxWarp prst="textNoShape">
              <a:avLst/>
            </a:prstTxWarp>
          </a:bodyPr>
          <a:lstStyle/>
          <a:p>
            <a:pPr defTabSz="685749"/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77" name="Freeform 9"/>
          <p:cNvSpPr>
            <a:spLocks noEditPoints="1"/>
          </p:cNvSpPr>
          <p:nvPr/>
        </p:nvSpPr>
        <p:spPr bwMode="auto">
          <a:xfrm rot="1800000">
            <a:off x="5663955" y="2573555"/>
            <a:ext cx="277749" cy="369028"/>
          </a:xfrm>
          <a:custGeom>
            <a:avLst/>
            <a:gdLst>
              <a:gd name="T0" fmla="*/ 770 w 828"/>
              <a:gd name="T1" fmla="*/ 357 h 825"/>
              <a:gd name="T2" fmla="*/ 718 w 828"/>
              <a:gd name="T3" fmla="*/ 390 h 825"/>
              <a:gd name="T4" fmla="*/ 662 w 828"/>
              <a:gd name="T5" fmla="*/ 390 h 825"/>
              <a:gd name="T6" fmla="*/ 606 w 828"/>
              <a:gd name="T7" fmla="*/ 255 h 825"/>
              <a:gd name="T8" fmla="*/ 646 w 828"/>
              <a:gd name="T9" fmla="*/ 215 h 825"/>
              <a:gd name="T10" fmla="*/ 706 w 828"/>
              <a:gd name="T11" fmla="*/ 202 h 825"/>
              <a:gd name="T12" fmla="*/ 706 w 828"/>
              <a:gd name="T13" fmla="*/ 121 h 825"/>
              <a:gd name="T14" fmla="*/ 625 w 828"/>
              <a:gd name="T15" fmla="*/ 121 h 825"/>
              <a:gd name="T16" fmla="*/ 612 w 828"/>
              <a:gd name="T17" fmla="*/ 181 h 825"/>
              <a:gd name="T18" fmla="*/ 572 w 828"/>
              <a:gd name="T19" fmla="*/ 221 h 825"/>
              <a:gd name="T20" fmla="*/ 438 w 828"/>
              <a:gd name="T21" fmla="*/ 166 h 825"/>
              <a:gd name="T22" fmla="*/ 438 w 828"/>
              <a:gd name="T23" fmla="*/ 110 h 825"/>
              <a:gd name="T24" fmla="*/ 471 w 828"/>
              <a:gd name="T25" fmla="*/ 58 h 825"/>
              <a:gd name="T26" fmla="*/ 414 w 828"/>
              <a:gd name="T27" fmla="*/ 0 h 825"/>
              <a:gd name="T28" fmla="*/ 356 w 828"/>
              <a:gd name="T29" fmla="*/ 58 h 825"/>
              <a:gd name="T30" fmla="*/ 390 w 828"/>
              <a:gd name="T31" fmla="*/ 110 h 825"/>
              <a:gd name="T32" fmla="*/ 390 w 828"/>
              <a:gd name="T33" fmla="*/ 166 h 825"/>
              <a:gd name="T34" fmla="*/ 258 w 828"/>
              <a:gd name="T35" fmla="*/ 219 h 825"/>
              <a:gd name="T36" fmla="*/ 221 w 828"/>
              <a:gd name="T37" fmla="*/ 182 h 825"/>
              <a:gd name="T38" fmla="*/ 208 w 828"/>
              <a:gd name="T39" fmla="*/ 121 h 825"/>
              <a:gd name="T40" fmla="*/ 127 w 828"/>
              <a:gd name="T41" fmla="*/ 121 h 825"/>
              <a:gd name="T42" fmla="*/ 127 w 828"/>
              <a:gd name="T43" fmla="*/ 202 h 825"/>
              <a:gd name="T44" fmla="*/ 187 w 828"/>
              <a:gd name="T45" fmla="*/ 216 h 825"/>
              <a:gd name="T46" fmla="*/ 223 w 828"/>
              <a:gd name="T47" fmla="*/ 253 h 825"/>
              <a:gd name="T48" fmla="*/ 165 w 828"/>
              <a:gd name="T49" fmla="*/ 391 h 825"/>
              <a:gd name="T50" fmla="*/ 110 w 828"/>
              <a:gd name="T51" fmla="*/ 391 h 825"/>
              <a:gd name="T52" fmla="*/ 58 w 828"/>
              <a:gd name="T53" fmla="*/ 357 h 825"/>
              <a:gd name="T54" fmla="*/ 0 w 828"/>
              <a:gd name="T55" fmla="*/ 415 h 825"/>
              <a:gd name="T56" fmla="*/ 58 w 828"/>
              <a:gd name="T57" fmla="*/ 472 h 825"/>
              <a:gd name="T58" fmla="*/ 110 w 828"/>
              <a:gd name="T59" fmla="*/ 439 h 825"/>
              <a:gd name="T60" fmla="*/ 165 w 828"/>
              <a:gd name="T61" fmla="*/ 439 h 825"/>
              <a:gd name="T62" fmla="*/ 224 w 828"/>
              <a:gd name="T63" fmla="*/ 577 h 825"/>
              <a:gd name="T64" fmla="*/ 188 w 828"/>
              <a:gd name="T65" fmla="*/ 614 h 825"/>
              <a:gd name="T66" fmla="*/ 127 w 828"/>
              <a:gd name="T67" fmla="*/ 627 h 825"/>
              <a:gd name="T68" fmla="*/ 127 w 828"/>
              <a:gd name="T69" fmla="*/ 708 h 825"/>
              <a:gd name="T70" fmla="*/ 208 w 828"/>
              <a:gd name="T71" fmla="*/ 708 h 825"/>
              <a:gd name="T72" fmla="*/ 222 w 828"/>
              <a:gd name="T73" fmla="*/ 647 h 825"/>
              <a:gd name="T74" fmla="*/ 259 w 828"/>
              <a:gd name="T75" fmla="*/ 610 h 825"/>
              <a:gd name="T76" fmla="*/ 390 w 828"/>
              <a:gd name="T77" fmla="*/ 663 h 825"/>
              <a:gd name="T78" fmla="*/ 390 w 828"/>
              <a:gd name="T79" fmla="*/ 715 h 825"/>
              <a:gd name="T80" fmla="*/ 357 w 828"/>
              <a:gd name="T81" fmla="*/ 767 h 825"/>
              <a:gd name="T82" fmla="*/ 414 w 828"/>
              <a:gd name="T83" fmla="*/ 825 h 825"/>
              <a:gd name="T84" fmla="*/ 472 w 828"/>
              <a:gd name="T85" fmla="*/ 767 h 825"/>
              <a:gd name="T86" fmla="*/ 438 w 828"/>
              <a:gd name="T87" fmla="*/ 715 h 825"/>
              <a:gd name="T88" fmla="*/ 438 w 828"/>
              <a:gd name="T89" fmla="*/ 663 h 825"/>
              <a:gd name="T90" fmla="*/ 572 w 828"/>
              <a:gd name="T91" fmla="*/ 607 h 825"/>
              <a:gd name="T92" fmla="*/ 612 w 828"/>
              <a:gd name="T93" fmla="*/ 647 h 825"/>
              <a:gd name="T94" fmla="*/ 625 w 828"/>
              <a:gd name="T95" fmla="*/ 708 h 825"/>
              <a:gd name="T96" fmla="*/ 706 w 828"/>
              <a:gd name="T97" fmla="*/ 708 h 825"/>
              <a:gd name="T98" fmla="*/ 706 w 828"/>
              <a:gd name="T99" fmla="*/ 627 h 825"/>
              <a:gd name="T100" fmla="*/ 646 w 828"/>
              <a:gd name="T101" fmla="*/ 614 h 825"/>
              <a:gd name="T102" fmla="*/ 606 w 828"/>
              <a:gd name="T103" fmla="*/ 574 h 825"/>
              <a:gd name="T104" fmla="*/ 662 w 828"/>
              <a:gd name="T105" fmla="*/ 438 h 825"/>
              <a:gd name="T106" fmla="*/ 718 w 828"/>
              <a:gd name="T107" fmla="*/ 438 h 825"/>
              <a:gd name="T108" fmla="*/ 770 w 828"/>
              <a:gd name="T109" fmla="*/ 472 h 825"/>
              <a:gd name="T110" fmla="*/ 828 w 828"/>
              <a:gd name="T111" fmla="*/ 414 h 825"/>
              <a:gd name="T112" fmla="*/ 770 w 828"/>
              <a:gd name="T113" fmla="*/ 357 h 825"/>
              <a:gd name="T114" fmla="*/ 414 w 828"/>
              <a:gd name="T115" fmla="*/ 616 h 825"/>
              <a:gd name="T116" fmla="*/ 212 w 828"/>
              <a:gd name="T117" fmla="*/ 414 h 825"/>
              <a:gd name="T118" fmla="*/ 414 w 828"/>
              <a:gd name="T119" fmla="*/ 213 h 825"/>
              <a:gd name="T120" fmla="*/ 615 w 828"/>
              <a:gd name="T121" fmla="*/ 414 h 825"/>
              <a:gd name="T122" fmla="*/ 414 w 828"/>
              <a:gd name="T123" fmla="*/ 616 h 8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28" h="825">
                <a:moveTo>
                  <a:pt x="770" y="357"/>
                </a:moveTo>
                <a:cubicBezTo>
                  <a:pt x="747" y="357"/>
                  <a:pt x="727" y="370"/>
                  <a:pt x="718" y="390"/>
                </a:cubicBezTo>
                <a:cubicBezTo>
                  <a:pt x="662" y="390"/>
                  <a:pt x="662" y="390"/>
                  <a:pt x="662" y="390"/>
                </a:cubicBezTo>
                <a:cubicBezTo>
                  <a:pt x="657" y="339"/>
                  <a:pt x="637" y="293"/>
                  <a:pt x="606" y="255"/>
                </a:cubicBezTo>
                <a:cubicBezTo>
                  <a:pt x="646" y="215"/>
                  <a:pt x="646" y="215"/>
                  <a:pt x="646" y="215"/>
                </a:cubicBezTo>
                <a:cubicBezTo>
                  <a:pt x="666" y="223"/>
                  <a:pt x="690" y="219"/>
                  <a:pt x="706" y="202"/>
                </a:cubicBezTo>
                <a:cubicBezTo>
                  <a:pt x="729" y="180"/>
                  <a:pt x="729" y="143"/>
                  <a:pt x="706" y="121"/>
                </a:cubicBezTo>
                <a:cubicBezTo>
                  <a:pt x="684" y="98"/>
                  <a:pt x="647" y="98"/>
                  <a:pt x="625" y="121"/>
                </a:cubicBezTo>
                <a:cubicBezTo>
                  <a:pt x="609" y="137"/>
                  <a:pt x="604" y="161"/>
                  <a:pt x="612" y="181"/>
                </a:cubicBezTo>
                <a:cubicBezTo>
                  <a:pt x="572" y="221"/>
                  <a:pt x="572" y="221"/>
                  <a:pt x="572" y="221"/>
                </a:cubicBezTo>
                <a:cubicBezTo>
                  <a:pt x="535" y="191"/>
                  <a:pt x="488" y="171"/>
                  <a:pt x="438" y="166"/>
                </a:cubicBezTo>
                <a:cubicBezTo>
                  <a:pt x="438" y="110"/>
                  <a:pt x="438" y="110"/>
                  <a:pt x="438" y="110"/>
                </a:cubicBezTo>
                <a:cubicBezTo>
                  <a:pt x="457" y="101"/>
                  <a:pt x="471" y="81"/>
                  <a:pt x="471" y="58"/>
                </a:cubicBezTo>
                <a:cubicBezTo>
                  <a:pt x="471" y="26"/>
                  <a:pt x="445" y="0"/>
                  <a:pt x="414" y="0"/>
                </a:cubicBezTo>
                <a:cubicBezTo>
                  <a:pt x="382" y="0"/>
                  <a:pt x="356" y="26"/>
                  <a:pt x="356" y="58"/>
                </a:cubicBezTo>
                <a:cubicBezTo>
                  <a:pt x="356" y="81"/>
                  <a:pt x="370" y="101"/>
                  <a:pt x="390" y="110"/>
                </a:cubicBezTo>
                <a:cubicBezTo>
                  <a:pt x="390" y="166"/>
                  <a:pt x="390" y="166"/>
                  <a:pt x="390" y="166"/>
                </a:cubicBezTo>
                <a:cubicBezTo>
                  <a:pt x="340" y="170"/>
                  <a:pt x="295" y="190"/>
                  <a:pt x="258" y="219"/>
                </a:cubicBezTo>
                <a:cubicBezTo>
                  <a:pt x="221" y="182"/>
                  <a:pt x="221" y="182"/>
                  <a:pt x="221" y="182"/>
                </a:cubicBezTo>
                <a:cubicBezTo>
                  <a:pt x="229" y="162"/>
                  <a:pt x="225" y="137"/>
                  <a:pt x="208" y="121"/>
                </a:cubicBezTo>
                <a:cubicBezTo>
                  <a:pt x="186" y="98"/>
                  <a:pt x="149" y="98"/>
                  <a:pt x="127" y="121"/>
                </a:cubicBezTo>
                <a:cubicBezTo>
                  <a:pt x="105" y="143"/>
                  <a:pt x="105" y="180"/>
                  <a:pt x="127" y="202"/>
                </a:cubicBezTo>
                <a:cubicBezTo>
                  <a:pt x="143" y="218"/>
                  <a:pt x="166" y="223"/>
                  <a:pt x="187" y="216"/>
                </a:cubicBezTo>
                <a:cubicBezTo>
                  <a:pt x="223" y="253"/>
                  <a:pt x="223" y="253"/>
                  <a:pt x="223" y="253"/>
                </a:cubicBezTo>
                <a:cubicBezTo>
                  <a:pt x="191" y="291"/>
                  <a:pt x="170" y="338"/>
                  <a:pt x="165" y="391"/>
                </a:cubicBezTo>
                <a:cubicBezTo>
                  <a:pt x="110" y="391"/>
                  <a:pt x="110" y="391"/>
                  <a:pt x="110" y="391"/>
                </a:cubicBezTo>
                <a:cubicBezTo>
                  <a:pt x="101" y="371"/>
                  <a:pt x="81" y="357"/>
                  <a:pt x="58" y="357"/>
                </a:cubicBezTo>
                <a:cubicBezTo>
                  <a:pt x="26" y="357"/>
                  <a:pt x="0" y="383"/>
                  <a:pt x="0" y="415"/>
                </a:cubicBezTo>
                <a:cubicBezTo>
                  <a:pt x="0" y="446"/>
                  <a:pt x="26" y="472"/>
                  <a:pt x="58" y="472"/>
                </a:cubicBezTo>
                <a:cubicBezTo>
                  <a:pt x="81" y="472"/>
                  <a:pt x="101" y="458"/>
                  <a:pt x="110" y="439"/>
                </a:cubicBezTo>
                <a:cubicBezTo>
                  <a:pt x="165" y="439"/>
                  <a:pt x="165" y="439"/>
                  <a:pt x="165" y="439"/>
                </a:cubicBezTo>
                <a:cubicBezTo>
                  <a:pt x="170" y="491"/>
                  <a:pt x="192" y="539"/>
                  <a:pt x="224" y="577"/>
                </a:cubicBezTo>
                <a:cubicBezTo>
                  <a:pt x="188" y="614"/>
                  <a:pt x="188" y="614"/>
                  <a:pt x="188" y="614"/>
                </a:cubicBezTo>
                <a:cubicBezTo>
                  <a:pt x="167" y="606"/>
                  <a:pt x="143" y="610"/>
                  <a:pt x="127" y="627"/>
                </a:cubicBezTo>
                <a:cubicBezTo>
                  <a:pt x="105" y="649"/>
                  <a:pt x="105" y="686"/>
                  <a:pt x="127" y="708"/>
                </a:cubicBezTo>
                <a:cubicBezTo>
                  <a:pt x="149" y="731"/>
                  <a:pt x="186" y="731"/>
                  <a:pt x="208" y="708"/>
                </a:cubicBezTo>
                <a:cubicBezTo>
                  <a:pt x="225" y="692"/>
                  <a:pt x="229" y="668"/>
                  <a:pt x="222" y="647"/>
                </a:cubicBezTo>
                <a:cubicBezTo>
                  <a:pt x="259" y="610"/>
                  <a:pt x="259" y="610"/>
                  <a:pt x="259" y="610"/>
                </a:cubicBezTo>
                <a:cubicBezTo>
                  <a:pt x="296" y="639"/>
                  <a:pt x="341" y="658"/>
                  <a:pt x="390" y="663"/>
                </a:cubicBezTo>
                <a:cubicBezTo>
                  <a:pt x="390" y="715"/>
                  <a:pt x="390" y="715"/>
                  <a:pt x="390" y="715"/>
                </a:cubicBezTo>
                <a:cubicBezTo>
                  <a:pt x="371" y="724"/>
                  <a:pt x="357" y="744"/>
                  <a:pt x="357" y="767"/>
                </a:cubicBezTo>
                <a:cubicBezTo>
                  <a:pt x="357" y="799"/>
                  <a:pt x="383" y="825"/>
                  <a:pt x="414" y="825"/>
                </a:cubicBezTo>
                <a:cubicBezTo>
                  <a:pt x="446" y="825"/>
                  <a:pt x="472" y="799"/>
                  <a:pt x="472" y="767"/>
                </a:cubicBezTo>
                <a:cubicBezTo>
                  <a:pt x="472" y="744"/>
                  <a:pt x="458" y="724"/>
                  <a:pt x="438" y="715"/>
                </a:cubicBezTo>
                <a:cubicBezTo>
                  <a:pt x="438" y="663"/>
                  <a:pt x="438" y="663"/>
                  <a:pt x="438" y="663"/>
                </a:cubicBezTo>
                <a:cubicBezTo>
                  <a:pt x="489" y="658"/>
                  <a:pt x="534" y="638"/>
                  <a:pt x="572" y="607"/>
                </a:cubicBezTo>
                <a:cubicBezTo>
                  <a:pt x="612" y="647"/>
                  <a:pt x="612" y="647"/>
                  <a:pt x="612" y="647"/>
                </a:cubicBezTo>
                <a:cubicBezTo>
                  <a:pt x="604" y="668"/>
                  <a:pt x="609" y="692"/>
                  <a:pt x="625" y="708"/>
                </a:cubicBezTo>
                <a:cubicBezTo>
                  <a:pt x="647" y="731"/>
                  <a:pt x="684" y="731"/>
                  <a:pt x="706" y="708"/>
                </a:cubicBezTo>
                <a:cubicBezTo>
                  <a:pt x="729" y="686"/>
                  <a:pt x="729" y="649"/>
                  <a:pt x="706" y="627"/>
                </a:cubicBezTo>
                <a:cubicBezTo>
                  <a:pt x="690" y="610"/>
                  <a:pt x="666" y="606"/>
                  <a:pt x="646" y="614"/>
                </a:cubicBezTo>
                <a:cubicBezTo>
                  <a:pt x="606" y="574"/>
                  <a:pt x="606" y="574"/>
                  <a:pt x="606" y="574"/>
                </a:cubicBezTo>
                <a:cubicBezTo>
                  <a:pt x="637" y="536"/>
                  <a:pt x="657" y="489"/>
                  <a:pt x="662" y="438"/>
                </a:cubicBezTo>
                <a:cubicBezTo>
                  <a:pt x="718" y="438"/>
                  <a:pt x="718" y="438"/>
                  <a:pt x="718" y="438"/>
                </a:cubicBezTo>
                <a:cubicBezTo>
                  <a:pt x="727" y="458"/>
                  <a:pt x="747" y="472"/>
                  <a:pt x="770" y="472"/>
                </a:cubicBezTo>
                <a:cubicBezTo>
                  <a:pt x="802" y="472"/>
                  <a:pt x="828" y="446"/>
                  <a:pt x="828" y="414"/>
                </a:cubicBezTo>
                <a:cubicBezTo>
                  <a:pt x="828" y="382"/>
                  <a:pt x="802" y="357"/>
                  <a:pt x="770" y="357"/>
                </a:cubicBezTo>
                <a:close/>
                <a:moveTo>
                  <a:pt x="414" y="616"/>
                </a:moveTo>
                <a:cubicBezTo>
                  <a:pt x="302" y="616"/>
                  <a:pt x="212" y="525"/>
                  <a:pt x="212" y="414"/>
                </a:cubicBezTo>
                <a:cubicBezTo>
                  <a:pt x="212" y="303"/>
                  <a:pt x="302" y="213"/>
                  <a:pt x="414" y="213"/>
                </a:cubicBezTo>
                <a:cubicBezTo>
                  <a:pt x="525" y="213"/>
                  <a:pt x="615" y="303"/>
                  <a:pt x="615" y="414"/>
                </a:cubicBezTo>
                <a:cubicBezTo>
                  <a:pt x="615" y="525"/>
                  <a:pt x="525" y="616"/>
                  <a:pt x="414" y="616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 extrusionH="254000" prstMaterial="softEdge">
            <a:contourClr>
              <a:schemeClr val="tx1"/>
            </a:contourClr>
          </a:sp3d>
        </p:spPr>
        <p:txBody>
          <a:bodyPr vert="horz" wrap="square" lIns="68576" tIns="34289" rIns="68576" bIns="34289" numCol="1" anchor="t" anchorCtr="0" compatLnSpc="1">
            <a:prstTxWarp prst="textNoShape">
              <a:avLst/>
            </a:prstTxWarp>
          </a:bodyPr>
          <a:lstStyle/>
          <a:p>
            <a:pPr defTabSz="685749"/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78" name="Freeform 9"/>
          <p:cNvSpPr>
            <a:spLocks noEditPoints="1"/>
          </p:cNvSpPr>
          <p:nvPr/>
        </p:nvSpPr>
        <p:spPr bwMode="auto">
          <a:xfrm rot="1800000">
            <a:off x="5295428" y="2242353"/>
            <a:ext cx="213797" cy="284059"/>
          </a:xfrm>
          <a:custGeom>
            <a:avLst/>
            <a:gdLst>
              <a:gd name="T0" fmla="*/ 770 w 828"/>
              <a:gd name="T1" fmla="*/ 357 h 825"/>
              <a:gd name="T2" fmla="*/ 718 w 828"/>
              <a:gd name="T3" fmla="*/ 390 h 825"/>
              <a:gd name="T4" fmla="*/ 662 w 828"/>
              <a:gd name="T5" fmla="*/ 390 h 825"/>
              <a:gd name="T6" fmla="*/ 606 w 828"/>
              <a:gd name="T7" fmla="*/ 255 h 825"/>
              <a:gd name="T8" fmla="*/ 646 w 828"/>
              <a:gd name="T9" fmla="*/ 215 h 825"/>
              <a:gd name="T10" fmla="*/ 706 w 828"/>
              <a:gd name="T11" fmla="*/ 202 h 825"/>
              <a:gd name="T12" fmla="*/ 706 w 828"/>
              <a:gd name="T13" fmla="*/ 121 h 825"/>
              <a:gd name="T14" fmla="*/ 625 w 828"/>
              <a:gd name="T15" fmla="*/ 121 h 825"/>
              <a:gd name="T16" fmla="*/ 612 w 828"/>
              <a:gd name="T17" fmla="*/ 181 h 825"/>
              <a:gd name="T18" fmla="*/ 572 w 828"/>
              <a:gd name="T19" fmla="*/ 221 h 825"/>
              <a:gd name="T20" fmla="*/ 438 w 828"/>
              <a:gd name="T21" fmla="*/ 166 h 825"/>
              <a:gd name="T22" fmla="*/ 438 w 828"/>
              <a:gd name="T23" fmla="*/ 110 h 825"/>
              <a:gd name="T24" fmla="*/ 471 w 828"/>
              <a:gd name="T25" fmla="*/ 58 h 825"/>
              <a:gd name="T26" fmla="*/ 414 w 828"/>
              <a:gd name="T27" fmla="*/ 0 h 825"/>
              <a:gd name="T28" fmla="*/ 356 w 828"/>
              <a:gd name="T29" fmla="*/ 58 h 825"/>
              <a:gd name="T30" fmla="*/ 390 w 828"/>
              <a:gd name="T31" fmla="*/ 110 h 825"/>
              <a:gd name="T32" fmla="*/ 390 w 828"/>
              <a:gd name="T33" fmla="*/ 166 h 825"/>
              <a:gd name="T34" fmla="*/ 258 w 828"/>
              <a:gd name="T35" fmla="*/ 219 h 825"/>
              <a:gd name="T36" fmla="*/ 221 w 828"/>
              <a:gd name="T37" fmla="*/ 182 h 825"/>
              <a:gd name="T38" fmla="*/ 208 w 828"/>
              <a:gd name="T39" fmla="*/ 121 h 825"/>
              <a:gd name="T40" fmla="*/ 127 w 828"/>
              <a:gd name="T41" fmla="*/ 121 h 825"/>
              <a:gd name="T42" fmla="*/ 127 w 828"/>
              <a:gd name="T43" fmla="*/ 202 h 825"/>
              <a:gd name="T44" fmla="*/ 187 w 828"/>
              <a:gd name="T45" fmla="*/ 216 h 825"/>
              <a:gd name="T46" fmla="*/ 223 w 828"/>
              <a:gd name="T47" fmla="*/ 253 h 825"/>
              <a:gd name="T48" fmla="*/ 165 w 828"/>
              <a:gd name="T49" fmla="*/ 391 h 825"/>
              <a:gd name="T50" fmla="*/ 110 w 828"/>
              <a:gd name="T51" fmla="*/ 391 h 825"/>
              <a:gd name="T52" fmla="*/ 58 w 828"/>
              <a:gd name="T53" fmla="*/ 357 h 825"/>
              <a:gd name="T54" fmla="*/ 0 w 828"/>
              <a:gd name="T55" fmla="*/ 415 h 825"/>
              <a:gd name="T56" fmla="*/ 58 w 828"/>
              <a:gd name="T57" fmla="*/ 472 h 825"/>
              <a:gd name="T58" fmla="*/ 110 w 828"/>
              <a:gd name="T59" fmla="*/ 439 h 825"/>
              <a:gd name="T60" fmla="*/ 165 w 828"/>
              <a:gd name="T61" fmla="*/ 439 h 825"/>
              <a:gd name="T62" fmla="*/ 224 w 828"/>
              <a:gd name="T63" fmla="*/ 577 h 825"/>
              <a:gd name="T64" fmla="*/ 188 w 828"/>
              <a:gd name="T65" fmla="*/ 614 h 825"/>
              <a:gd name="T66" fmla="*/ 127 w 828"/>
              <a:gd name="T67" fmla="*/ 627 h 825"/>
              <a:gd name="T68" fmla="*/ 127 w 828"/>
              <a:gd name="T69" fmla="*/ 708 h 825"/>
              <a:gd name="T70" fmla="*/ 208 w 828"/>
              <a:gd name="T71" fmla="*/ 708 h 825"/>
              <a:gd name="T72" fmla="*/ 222 w 828"/>
              <a:gd name="T73" fmla="*/ 647 h 825"/>
              <a:gd name="T74" fmla="*/ 259 w 828"/>
              <a:gd name="T75" fmla="*/ 610 h 825"/>
              <a:gd name="T76" fmla="*/ 390 w 828"/>
              <a:gd name="T77" fmla="*/ 663 h 825"/>
              <a:gd name="T78" fmla="*/ 390 w 828"/>
              <a:gd name="T79" fmla="*/ 715 h 825"/>
              <a:gd name="T80" fmla="*/ 357 w 828"/>
              <a:gd name="T81" fmla="*/ 767 h 825"/>
              <a:gd name="T82" fmla="*/ 414 w 828"/>
              <a:gd name="T83" fmla="*/ 825 h 825"/>
              <a:gd name="T84" fmla="*/ 472 w 828"/>
              <a:gd name="T85" fmla="*/ 767 h 825"/>
              <a:gd name="T86" fmla="*/ 438 w 828"/>
              <a:gd name="T87" fmla="*/ 715 h 825"/>
              <a:gd name="T88" fmla="*/ 438 w 828"/>
              <a:gd name="T89" fmla="*/ 663 h 825"/>
              <a:gd name="T90" fmla="*/ 572 w 828"/>
              <a:gd name="T91" fmla="*/ 607 h 825"/>
              <a:gd name="T92" fmla="*/ 612 w 828"/>
              <a:gd name="T93" fmla="*/ 647 h 825"/>
              <a:gd name="T94" fmla="*/ 625 w 828"/>
              <a:gd name="T95" fmla="*/ 708 h 825"/>
              <a:gd name="T96" fmla="*/ 706 w 828"/>
              <a:gd name="T97" fmla="*/ 708 h 825"/>
              <a:gd name="T98" fmla="*/ 706 w 828"/>
              <a:gd name="T99" fmla="*/ 627 h 825"/>
              <a:gd name="T100" fmla="*/ 646 w 828"/>
              <a:gd name="T101" fmla="*/ 614 h 825"/>
              <a:gd name="T102" fmla="*/ 606 w 828"/>
              <a:gd name="T103" fmla="*/ 574 h 825"/>
              <a:gd name="T104" fmla="*/ 662 w 828"/>
              <a:gd name="T105" fmla="*/ 438 h 825"/>
              <a:gd name="T106" fmla="*/ 718 w 828"/>
              <a:gd name="T107" fmla="*/ 438 h 825"/>
              <a:gd name="T108" fmla="*/ 770 w 828"/>
              <a:gd name="T109" fmla="*/ 472 h 825"/>
              <a:gd name="T110" fmla="*/ 828 w 828"/>
              <a:gd name="T111" fmla="*/ 414 h 825"/>
              <a:gd name="T112" fmla="*/ 770 w 828"/>
              <a:gd name="T113" fmla="*/ 357 h 825"/>
              <a:gd name="T114" fmla="*/ 414 w 828"/>
              <a:gd name="T115" fmla="*/ 616 h 825"/>
              <a:gd name="T116" fmla="*/ 212 w 828"/>
              <a:gd name="T117" fmla="*/ 414 h 825"/>
              <a:gd name="T118" fmla="*/ 414 w 828"/>
              <a:gd name="T119" fmla="*/ 213 h 825"/>
              <a:gd name="T120" fmla="*/ 615 w 828"/>
              <a:gd name="T121" fmla="*/ 414 h 825"/>
              <a:gd name="T122" fmla="*/ 414 w 828"/>
              <a:gd name="T123" fmla="*/ 616 h 8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28" h="825">
                <a:moveTo>
                  <a:pt x="770" y="357"/>
                </a:moveTo>
                <a:cubicBezTo>
                  <a:pt x="747" y="357"/>
                  <a:pt x="727" y="370"/>
                  <a:pt x="718" y="390"/>
                </a:cubicBezTo>
                <a:cubicBezTo>
                  <a:pt x="662" y="390"/>
                  <a:pt x="662" y="390"/>
                  <a:pt x="662" y="390"/>
                </a:cubicBezTo>
                <a:cubicBezTo>
                  <a:pt x="657" y="339"/>
                  <a:pt x="637" y="293"/>
                  <a:pt x="606" y="255"/>
                </a:cubicBezTo>
                <a:cubicBezTo>
                  <a:pt x="646" y="215"/>
                  <a:pt x="646" y="215"/>
                  <a:pt x="646" y="215"/>
                </a:cubicBezTo>
                <a:cubicBezTo>
                  <a:pt x="666" y="223"/>
                  <a:pt x="690" y="219"/>
                  <a:pt x="706" y="202"/>
                </a:cubicBezTo>
                <a:cubicBezTo>
                  <a:pt x="729" y="180"/>
                  <a:pt x="729" y="143"/>
                  <a:pt x="706" y="121"/>
                </a:cubicBezTo>
                <a:cubicBezTo>
                  <a:pt x="684" y="98"/>
                  <a:pt x="647" y="98"/>
                  <a:pt x="625" y="121"/>
                </a:cubicBezTo>
                <a:cubicBezTo>
                  <a:pt x="609" y="137"/>
                  <a:pt x="604" y="161"/>
                  <a:pt x="612" y="181"/>
                </a:cubicBezTo>
                <a:cubicBezTo>
                  <a:pt x="572" y="221"/>
                  <a:pt x="572" y="221"/>
                  <a:pt x="572" y="221"/>
                </a:cubicBezTo>
                <a:cubicBezTo>
                  <a:pt x="535" y="191"/>
                  <a:pt x="488" y="171"/>
                  <a:pt x="438" y="166"/>
                </a:cubicBezTo>
                <a:cubicBezTo>
                  <a:pt x="438" y="110"/>
                  <a:pt x="438" y="110"/>
                  <a:pt x="438" y="110"/>
                </a:cubicBezTo>
                <a:cubicBezTo>
                  <a:pt x="457" y="101"/>
                  <a:pt x="471" y="81"/>
                  <a:pt x="471" y="58"/>
                </a:cubicBezTo>
                <a:cubicBezTo>
                  <a:pt x="471" y="26"/>
                  <a:pt x="445" y="0"/>
                  <a:pt x="414" y="0"/>
                </a:cubicBezTo>
                <a:cubicBezTo>
                  <a:pt x="382" y="0"/>
                  <a:pt x="356" y="26"/>
                  <a:pt x="356" y="58"/>
                </a:cubicBezTo>
                <a:cubicBezTo>
                  <a:pt x="356" y="81"/>
                  <a:pt x="370" y="101"/>
                  <a:pt x="390" y="110"/>
                </a:cubicBezTo>
                <a:cubicBezTo>
                  <a:pt x="390" y="166"/>
                  <a:pt x="390" y="166"/>
                  <a:pt x="390" y="166"/>
                </a:cubicBezTo>
                <a:cubicBezTo>
                  <a:pt x="340" y="170"/>
                  <a:pt x="295" y="190"/>
                  <a:pt x="258" y="219"/>
                </a:cubicBezTo>
                <a:cubicBezTo>
                  <a:pt x="221" y="182"/>
                  <a:pt x="221" y="182"/>
                  <a:pt x="221" y="182"/>
                </a:cubicBezTo>
                <a:cubicBezTo>
                  <a:pt x="229" y="162"/>
                  <a:pt x="225" y="137"/>
                  <a:pt x="208" y="121"/>
                </a:cubicBezTo>
                <a:cubicBezTo>
                  <a:pt x="186" y="98"/>
                  <a:pt x="149" y="98"/>
                  <a:pt x="127" y="121"/>
                </a:cubicBezTo>
                <a:cubicBezTo>
                  <a:pt x="105" y="143"/>
                  <a:pt x="105" y="180"/>
                  <a:pt x="127" y="202"/>
                </a:cubicBezTo>
                <a:cubicBezTo>
                  <a:pt x="143" y="218"/>
                  <a:pt x="166" y="223"/>
                  <a:pt x="187" y="216"/>
                </a:cubicBezTo>
                <a:cubicBezTo>
                  <a:pt x="223" y="253"/>
                  <a:pt x="223" y="253"/>
                  <a:pt x="223" y="253"/>
                </a:cubicBezTo>
                <a:cubicBezTo>
                  <a:pt x="191" y="291"/>
                  <a:pt x="170" y="338"/>
                  <a:pt x="165" y="391"/>
                </a:cubicBezTo>
                <a:cubicBezTo>
                  <a:pt x="110" y="391"/>
                  <a:pt x="110" y="391"/>
                  <a:pt x="110" y="391"/>
                </a:cubicBezTo>
                <a:cubicBezTo>
                  <a:pt x="101" y="371"/>
                  <a:pt x="81" y="357"/>
                  <a:pt x="58" y="357"/>
                </a:cubicBezTo>
                <a:cubicBezTo>
                  <a:pt x="26" y="357"/>
                  <a:pt x="0" y="383"/>
                  <a:pt x="0" y="415"/>
                </a:cubicBezTo>
                <a:cubicBezTo>
                  <a:pt x="0" y="446"/>
                  <a:pt x="26" y="472"/>
                  <a:pt x="58" y="472"/>
                </a:cubicBezTo>
                <a:cubicBezTo>
                  <a:pt x="81" y="472"/>
                  <a:pt x="101" y="458"/>
                  <a:pt x="110" y="439"/>
                </a:cubicBezTo>
                <a:cubicBezTo>
                  <a:pt x="165" y="439"/>
                  <a:pt x="165" y="439"/>
                  <a:pt x="165" y="439"/>
                </a:cubicBezTo>
                <a:cubicBezTo>
                  <a:pt x="170" y="491"/>
                  <a:pt x="192" y="539"/>
                  <a:pt x="224" y="577"/>
                </a:cubicBezTo>
                <a:cubicBezTo>
                  <a:pt x="188" y="614"/>
                  <a:pt x="188" y="614"/>
                  <a:pt x="188" y="614"/>
                </a:cubicBezTo>
                <a:cubicBezTo>
                  <a:pt x="167" y="606"/>
                  <a:pt x="143" y="610"/>
                  <a:pt x="127" y="627"/>
                </a:cubicBezTo>
                <a:cubicBezTo>
                  <a:pt x="105" y="649"/>
                  <a:pt x="105" y="686"/>
                  <a:pt x="127" y="708"/>
                </a:cubicBezTo>
                <a:cubicBezTo>
                  <a:pt x="149" y="731"/>
                  <a:pt x="186" y="731"/>
                  <a:pt x="208" y="708"/>
                </a:cubicBezTo>
                <a:cubicBezTo>
                  <a:pt x="225" y="692"/>
                  <a:pt x="229" y="668"/>
                  <a:pt x="222" y="647"/>
                </a:cubicBezTo>
                <a:cubicBezTo>
                  <a:pt x="259" y="610"/>
                  <a:pt x="259" y="610"/>
                  <a:pt x="259" y="610"/>
                </a:cubicBezTo>
                <a:cubicBezTo>
                  <a:pt x="296" y="639"/>
                  <a:pt x="341" y="658"/>
                  <a:pt x="390" y="663"/>
                </a:cubicBezTo>
                <a:cubicBezTo>
                  <a:pt x="390" y="715"/>
                  <a:pt x="390" y="715"/>
                  <a:pt x="390" y="715"/>
                </a:cubicBezTo>
                <a:cubicBezTo>
                  <a:pt x="371" y="724"/>
                  <a:pt x="357" y="744"/>
                  <a:pt x="357" y="767"/>
                </a:cubicBezTo>
                <a:cubicBezTo>
                  <a:pt x="357" y="799"/>
                  <a:pt x="383" y="825"/>
                  <a:pt x="414" y="825"/>
                </a:cubicBezTo>
                <a:cubicBezTo>
                  <a:pt x="446" y="825"/>
                  <a:pt x="472" y="799"/>
                  <a:pt x="472" y="767"/>
                </a:cubicBezTo>
                <a:cubicBezTo>
                  <a:pt x="472" y="744"/>
                  <a:pt x="458" y="724"/>
                  <a:pt x="438" y="715"/>
                </a:cubicBezTo>
                <a:cubicBezTo>
                  <a:pt x="438" y="663"/>
                  <a:pt x="438" y="663"/>
                  <a:pt x="438" y="663"/>
                </a:cubicBezTo>
                <a:cubicBezTo>
                  <a:pt x="489" y="658"/>
                  <a:pt x="534" y="638"/>
                  <a:pt x="572" y="607"/>
                </a:cubicBezTo>
                <a:cubicBezTo>
                  <a:pt x="612" y="647"/>
                  <a:pt x="612" y="647"/>
                  <a:pt x="612" y="647"/>
                </a:cubicBezTo>
                <a:cubicBezTo>
                  <a:pt x="604" y="668"/>
                  <a:pt x="609" y="692"/>
                  <a:pt x="625" y="708"/>
                </a:cubicBezTo>
                <a:cubicBezTo>
                  <a:pt x="647" y="731"/>
                  <a:pt x="684" y="731"/>
                  <a:pt x="706" y="708"/>
                </a:cubicBezTo>
                <a:cubicBezTo>
                  <a:pt x="729" y="686"/>
                  <a:pt x="729" y="649"/>
                  <a:pt x="706" y="627"/>
                </a:cubicBezTo>
                <a:cubicBezTo>
                  <a:pt x="690" y="610"/>
                  <a:pt x="666" y="606"/>
                  <a:pt x="646" y="614"/>
                </a:cubicBezTo>
                <a:cubicBezTo>
                  <a:pt x="606" y="574"/>
                  <a:pt x="606" y="574"/>
                  <a:pt x="606" y="574"/>
                </a:cubicBezTo>
                <a:cubicBezTo>
                  <a:pt x="637" y="536"/>
                  <a:pt x="657" y="489"/>
                  <a:pt x="662" y="438"/>
                </a:cubicBezTo>
                <a:cubicBezTo>
                  <a:pt x="718" y="438"/>
                  <a:pt x="718" y="438"/>
                  <a:pt x="718" y="438"/>
                </a:cubicBezTo>
                <a:cubicBezTo>
                  <a:pt x="727" y="458"/>
                  <a:pt x="747" y="472"/>
                  <a:pt x="770" y="472"/>
                </a:cubicBezTo>
                <a:cubicBezTo>
                  <a:pt x="802" y="472"/>
                  <a:pt x="828" y="446"/>
                  <a:pt x="828" y="414"/>
                </a:cubicBezTo>
                <a:cubicBezTo>
                  <a:pt x="828" y="382"/>
                  <a:pt x="802" y="357"/>
                  <a:pt x="770" y="357"/>
                </a:cubicBezTo>
                <a:close/>
                <a:moveTo>
                  <a:pt x="414" y="616"/>
                </a:moveTo>
                <a:cubicBezTo>
                  <a:pt x="302" y="616"/>
                  <a:pt x="212" y="525"/>
                  <a:pt x="212" y="414"/>
                </a:cubicBezTo>
                <a:cubicBezTo>
                  <a:pt x="212" y="303"/>
                  <a:pt x="302" y="213"/>
                  <a:pt x="414" y="213"/>
                </a:cubicBezTo>
                <a:cubicBezTo>
                  <a:pt x="525" y="213"/>
                  <a:pt x="615" y="303"/>
                  <a:pt x="615" y="414"/>
                </a:cubicBezTo>
                <a:cubicBezTo>
                  <a:pt x="615" y="525"/>
                  <a:pt x="525" y="616"/>
                  <a:pt x="414" y="616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 extrusionH="254000" prstMaterial="softEdge">
            <a:contourClr>
              <a:schemeClr val="tx1"/>
            </a:contourClr>
          </a:sp3d>
        </p:spPr>
        <p:txBody>
          <a:bodyPr vert="horz" wrap="square" lIns="68576" tIns="34289" rIns="68576" bIns="34289" numCol="1" anchor="t" anchorCtr="0" compatLnSpc="1">
            <a:prstTxWarp prst="textNoShape">
              <a:avLst/>
            </a:prstTxWarp>
          </a:bodyPr>
          <a:lstStyle/>
          <a:p>
            <a:pPr defTabSz="685749"/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79" name="Freeform 9"/>
          <p:cNvSpPr>
            <a:spLocks noEditPoints="1"/>
          </p:cNvSpPr>
          <p:nvPr/>
        </p:nvSpPr>
        <p:spPr bwMode="auto">
          <a:xfrm rot="1800000">
            <a:off x="5511057" y="2345824"/>
            <a:ext cx="233123" cy="309736"/>
          </a:xfrm>
          <a:custGeom>
            <a:avLst/>
            <a:gdLst>
              <a:gd name="T0" fmla="*/ 770 w 828"/>
              <a:gd name="T1" fmla="*/ 357 h 825"/>
              <a:gd name="T2" fmla="*/ 718 w 828"/>
              <a:gd name="T3" fmla="*/ 390 h 825"/>
              <a:gd name="T4" fmla="*/ 662 w 828"/>
              <a:gd name="T5" fmla="*/ 390 h 825"/>
              <a:gd name="T6" fmla="*/ 606 w 828"/>
              <a:gd name="T7" fmla="*/ 255 h 825"/>
              <a:gd name="T8" fmla="*/ 646 w 828"/>
              <a:gd name="T9" fmla="*/ 215 h 825"/>
              <a:gd name="T10" fmla="*/ 706 w 828"/>
              <a:gd name="T11" fmla="*/ 202 h 825"/>
              <a:gd name="T12" fmla="*/ 706 w 828"/>
              <a:gd name="T13" fmla="*/ 121 h 825"/>
              <a:gd name="T14" fmla="*/ 625 w 828"/>
              <a:gd name="T15" fmla="*/ 121 h 825"/>
              <a:gd name="T16" fmla="*/ 612 w 828"/>
              <a:gd name="T17" fmla="*/ 181 h 825"/>
              <a:gd name="T18" fmla="*/ 572 w 828"/>
              <a:gd name="T19" fmla="*/ 221 h 825"/>
              <a:gd name="T20" fmla="*/ 438 w 828"/>
              <a:gd name="T21" fmla="*/ 166 h 825"/>
              <a:gd name="T22" fmla="*/ 438 w 828"/>
              <a:gd name="T23" fmla="*/ 110 h 825"/>
              <a:gd name="T24" fmla="*/ 471 w 828"/>
              <a:gd name="T25" fmla="*/ 58 h 825"/>
              <a:gd name="T26" fmla="*/ 414 w 828"/>
              <a:gd name="T27" fmla="*/ 0 h 825"/>
              <a:gd name="T28" fmla="*/ 356 w 828"/>
              <a:gd name="T29" fmla="*/ 58 h 825"/>
              <a:gd name="T30" fmla="*/ 390 w 828"/>
              <a:gd name="T31" fmla="*/ 110 h 825"/>
              <a:gd name="T32" fmla="*/ 390 w 828"/>
              <a:gd name="T33" fmla="*/ 166 h 825"/>
              <a:gd name="T34" fmla="*/ 258 w 828"/>
              <a:gd name="T35" fmla="*/ 219 h 825"/>
              <a:gd name="T36" fmla="*/ 221 w 828"/>
              <a:gd name="T37" fmla="*/ 182 h 825"/>
              <a:gd name="T38" fmla="*/ 208 w 828"/>
              <a:gd name="T39" fmla="*/ 121 h 825"/>
              <a:gd name="T40" fmla="*/ 127 w 828"/>
              <a:gd name="T41" fmla="*/ 121 h 825"/>
              <a:gd name="T42" fmla="*/ 127 w 828"/>
              <a:gd name="T43" fmla="*/ 202 h 825"/>
              <a:gd name="T44" fmla="*/ 187 w 828"/>
              <a:gd name="T45" fmla="*/ 216 h 825"/>
              <a:gd name="T46" fmla="*/ 223 w 828"/>
              <a:gd name="T47" fmla="*/ 253 h 825"/>
              <a:gd name="T48" fmla="*/ 165 w 828"/>
              <a:gd name="T49" fmla="*/ 391 h 825"/>
              <a:gd name="T50" fmla="*/ 110 w 828"/>
              <a:gd name="T51" fmla="*/ 391 h 825"/>
              <a:gd name="T52" fmla="*/ 58 w 828"/>
              <a:gd name="T53" fmla="*/ 357 h 825"/>
              <a:gd name="T54" fmla="*/ 0 w 828"/>
              <a:gd name="T55" fmla="*/ 415 h 825"/>
              <a:gd name="T56" fmla="*/ 58 w 828"/>
              <a:gd name="T57" fmla="*/ 472 h 825"/>
              <a:gd name="T58" fmla="*/ 110 w 828"/>
              <a:gd name="T59" fmla="*/ 439 h 825"/>
              <a:gd name="T60" fmla="*/ 165 w 828"/>
              <a:gd name="T61" fmla="*/ 439 h 825"/>
              <a:gd name="T62" fmla="*/ 224 w 828"/>
              <a:gd name="T63" fmla="*/ 577 h 825"/>
              <a:gd name="T64" fmla="*/ 188 w 828"/>
              <a:gd name="T65" fmla="*/ 614 h 825"/>
              <a:gd name="T66" fmla="*/ 127 w 828"/>
              <a:gd name="T67" fmla="*/ 627 h 825"/>
              <a:gd name="T68" fmla="*/ 127 w 828"/>
              <a:gd name="T69" fmla="*/ 708 h 825"/>
              <a:gd name="T70" fmla="*/ 208 w 828"/>
              <a:gd name="T71" fmla="*/ 708 h 825"/>
              <a:gd name="T72" fmla="*/ 222 w 828"/>
              <a:gd name="T73" fmla="*/ 647 h 825"/>
              <a:gd name="T74" fmla="*/ 259 w 828"/>
              <a:gd name="T75" fmla="*/ 610 h 825"/>
              <a:gd name="T76" fmla="*/ 390 w 828"/>
              <a:gd name="T77" fmla="*/ 663 h 825"/>
              <a:gd name="T78" fmla="*/ 390 w 828"/>
              <a:gd name="T79" fmla="*/ 715 h 825"/>
              <a:gd name="T80" fmla="*/ 357 w 828"/>
              <a:gd name="T81" fmla="*/ 767 h 825"/>
              <a:gd name="T82" fmla="*/ 414 w 828"/>
              <a:gd name="T83" fmla="*/ 825 h 825"/>
              <a:gd name="T84" fmla="*/ 472 w 828"/>
              <a:gd name="T85" fmla="*/ 767 h 825"/>
              <a:gd name="T86" fmla="*/ 438 w 828"/>
              <a:gd name="T87" fmla="*/ 715 h 825"/>
              <a:gd name="T88" fmla="*/ 438 w 828"/>
              <a:gd name="T89" fmla="*/ 663 h 825"/>
              <a:gd name="T90" fmla="*/ 572 w 828"/>
              <a:gd name="T91" fmla="*/ 607 h 825"/>
              <a:gd name="T92" fmla="*/ 612 w 828"/>
              <a:gd name="T93" fmla="*/ 647 h 825"/>
              <a:gd name="T94" fmla="*/ 625 w 828"/>
              <a:gd name="T95" fmla="*/ 708 h 825"/>
              <a:gd name="T96" fmla="*/ 706 w 828"/>
              <a:gd name="T97" fmla="*/ 708 h 825"/>
              <a:gd name="T98" fmla="*/ 706 w 828"/>
              <a:gd name="T99" fmla="*/ 627 h 825"/>
              <a:gd name="T100" fmla="*/ 646 w 828"/>
              <a:gd name="T101" fmla="*/ 614 h 825"/>
              <a:gd name="T102" fmla="*/ 606 w 828"/>
              <a:gd name="T103" fmla="*/ 574 h 825"/>
              <a:gd name="T104" fmla="*/ 662 w 828"/>
              <a:gd name="T105" fmla="*/ 438 h 825"/>
              <a:gd name="T106" fmla="*/ 718 w 828"/>
              <a:gd name="T107" fmla="*/ 438 h 825"/>
              <a:gd name="T108" fmla="*/ 770 w 828"/>
              <a:gd name="T109" fmla="*/ 472 h 825"/>
              <a:gd name="T110" fmla="*/ 828 w 828"/>
              <a:gd name="T111" fmla="*/ 414 h 825"/>
              <a:gd name="T112" fmla="*/ 770 w 828"/>
              <a:gd name="T113" fmla="*/ 357 h 825"/>
              <a:gd name="T114" fmla="*/ 414 w 828"/>
              <a:gd name="T115" fmla="*/ 616 h 825"/>
              <a:gd name="T116" fmla="*/ 212 w 828"/>
              <a:gd name="T117" fmla="*/ 414 h 825"/>
              <a:gd name="T118" fmla="*/ 414 w 828"/>
              <a:gd name="T119" fmla="*/ 213 h 825"/>
              <a:gd name="T120" fmla="*/ 615 w 828"/>
              <a:gd name="T121" fmla="*/ 414 h 825"/>
              <a:gd name="T122" fmla="*/ 414 w 828"/>
              <a:gd name="T123" fmla="*/ 616 h 8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28" h="825">
                <a:moveTo>
                  <a:pt x="770" y="357"/>
                </a:moveTo>
                <a:cubicBezTo>
                  <a:pt x="747" y="357"/>
                  <a:pt x="727" y="370"/>
                  <a:pt x="718" y="390"/>
                </a:cubicBezTo>
                <a:cubicBezTo>
                  <a:pt x="662" y="390"/>
                  <a:pt x="662" y="390"/>
                  <a:pt x="662" y="390"/>
                </a:cubicBezTo>
                <a:cubicBezTo>
                  <a:pt x="657" y="339"/>
                  <a:pt x="637" y="293"/>
                  <a:pt x="606" y="255"/>
                </a:cubicBezTo>
                <a:cubicBezTo>
                  <a:pt x="646" y="215"/>
                  <a:pt x="646" y="215"/>
                  <a:pt x="646" y="215"/>
                </a:cubicBezTo>
                <a:cubicBezTo>
                  <a:pt x="666" y="223"/>
                  <a:pt x="690" y="219"/>
                  <a:pt x="706" y="202"/>
                </a:cubicBezTo>
                <a:cubicBezTo>
                  <a:pt x="729" y="180"/>
                  <a:pt x="729" y="143"/>
                  <a:pt x="706" y="121"/>
                </a:cubicBezTo>
                <a:cubicBezTo>
                  <a:pt x="684" y="98"/>
                  <a:pt x="647" y="98"/>
                  <a:pt x="625" y="121"/>
                </a:cubicBezTo>
                <a:cubicBezTo>
                  <a:pt x="609" y="137"/>
                  <a:pt x="604" y="161"/>
                  <a:pt x="612" y="181"/>
                </a:cubicBezTo>
                <a:cubicBezTo>
                  <a:pt x="572" y="221"/>
                  <a:pt x="572" y="221"/>
                  <a:pt x="572" y="221"/>
                </a:cubicBezTo>
                <a:cubicBezTo>
                  <a:pt x="535" y="191"/>
                  <a:pt x="488" y="171"/>
                  <a:pt x="438" y="166"/>
                </a:cubicBezTo>
                <a:cubicBezTo>
                  <a:pt x="438" y="110"/>
                  <a:pt x="438" y="110"/>
                  <a:pt x="438" y="110"/>
                </a:cubicBezTo>
                <a:cubicBezTo>
                  <a:pt x="457" y="101"/>
                  <a:pt x="471" y="81"/>
                  <a:pt x="471" y="58"/>
                </a:cubicBezTo>
                <a:cubicBezTo>
                  <a:pt x="471" y="26"/>
                  <a:pt x="445" y="0"/>
                  <a:pt x="414" y="0"/>
                </a:cubicBezTo>
                <a:cubicBezTo>
                  <a:pt x="382" y="0"/>
                  <a:pt x="356" y="26"/>
                  <a:pt x="356" y="58"/>
                </a:cubicBezTo>
                <a:cubicBezTo>
                  <a:pt x="356" y="81"/>
                  <a:pt x="370" y="101"/>
                  <a:pt x="390" y="110"/>
                </a:cubicBezTo>
                <a:cubicBezTo>
                  <a:pt x="390" y="166"/>
                  <a:pt x="390" y="166"/>
                  <a:pt x="390" y="166"/>
                </a:cubicBezTo>
                <a:cubicBezTo>
                  <a:pt x="340" y="170"/>
                  <a:pt x="295" y="190"/>
                  <a:pt x="258" y="219"/>
                </a:cubicBezTo>
                <a:cubicBezTo>
                  <a:pt x="221" y="182"/>
                  <a:pt x="221" y="182"/>
                  <a:pt x="221" y="182"/>
                </a:cubicBezTo>
                <a:cubicBezTo>
                  <a:pt x="229" y="162"/>
                  <a:pt x="225" y="137"/>
                  <a:pt x="208" y="121"/>
                </a:cubicBezTo>
                <a:cubicBezTo>
                  <a:pt x="186" y="98"/>
                  <a:pt x="149" y="98"/>
                  <a:pt x="127" y="121"/>
                </a:cubicBezTo>
                <a:cubicBezTo>
                  <a:pt x="105" y="143"/>
                  <a:pt x="105" y="180"/>
                  <a:pt x="127" y="202"/>
                </a:cubicBezTo>
                <a:cubicBezTo>
                  <a:pt x="143" y="218"/>
                  <a:pt x="166" y="223"/>
                  <a:pt x="187" y="216"/>
                </a:cubicBezTo>
                <a:cubicBezTo>
                  <a:pt x="223" y="253"/>
                  <a:pt x="223" y="253"/>
                  <a:pt x="223" y="253"/>
                </a:cubicBezTo>
                <a:cubicBezTo>
                  <a:pt x="191" y="291"/>
                  <a:pt x="170" y="338"/>
                  <a:pt x="165" y="391"/>
                </a:cubicBezTo>
                <a:cubicBezTo>
                  <a:pt x="110" y="391"/>
                  <a:pt x="110" y="391"/>
                  <a:pt x="110" y="391"/>
                </a:cubicBezTo>
                <a:cubicBezTo>
                  <a:pt x="101" y="371"/>
                  <a:pt x="81" y="357"/>
                  <a:pt x="58" y="357"/>
                </a:cubicBezTo>
                <a:cubicBezTo>
                  <a:pt x="26" y="357"/>
                  <a:pt x="0" y="383"/>
                  <a:pt x="0" y="415"/>
                </a:cubicBezTo>
                <a:cubicBezTo>
                  <a:pt x="0" y="446"/>
                  <a:pt x="26" y="472"/>
                  <a:pt x="58" y="472"/>
                </a:cubicBezTo>
                <a:cubicBezTo>
                  <a:pt x="81" y="472"/>
                  <a:pt x="101" y="458"/>
                  <a:pt x="110" y="439"/>
                </a:cubicBezTo>
                <a:cubicBezTo>
                  <a:pt x="165" y="439"/>
                  <a:pt x="165" y="439"/>
                  <a:pt x="165" y="439"/>
                </a:cubicBezTo>
                <a:cubicBezTo>
                  <a:pt x="170" y="491"/>
                  <a:pt x="192" y="539"/>
                  <a:pt x="224" y="577"/>
                </a:cubicBezTo>
                <a:cubicBezTo>
                  <a:pt x="188" y="614"/>
                  <a:pt x="188" y="614"/>
                  <a:pt x="188" y="614"/>
                </a:cubicBezTo>
                <a:cubicBezTo>
                  <a:pt x="167" y="606"/>
                  <a:pt x="143" y="610"/>
                  <a:pt x="127" y="627"/>
                </a:cubicBezTo>
                <a:cubicBezTo>
                  <a:pt x="105" y="649"/>
                  <a:pt x="105" y="686"/>
                  <a:pt x="127" y="708"/>
                </a:cubicBezTo>
                <a:cubicBezTo>
                  <a:pt x="149" y="731"/>
                  <a:pt x="186" y="731"/>
                  <a:pt x="208" y="708"/>
                </a:cubicBezTo>
                <a:cubicBezTo>
                  <a:pt x="225" y="692"/>
                  <a:pt x="229" y="668"/>
                  <a:pt x="222" y="647"/>
                </a:cubicBezTo>
                <a:cubicBezTo>
                  <a:pt x="259" y="610"/>
                  <a:pt x="259" y="610"/>
                  <a:pt x="259" y="610"/>
                </a:cubicBezTo>
                <a:cubicBezTo>
                  <a:pt x="296" y="639"/>
                  <a:pt x="341" y="658"/>
                  <a:pt x="390" y="663"/>
                </a:cubicBezTo>
                <a:cubicBezTo>
                  <a:pt x="390" y="715"/>
                  <a:pt x="390" y="715"/>
                  <a:pt x="390" y="715"/>
                </a:cubicBezTo>
                <a:cubicBezTo>
                  <a:pt x="371" y="724"/>
                  <a:pt x="357" y="744"/>
                  <a:pt x="357" y="767"/>
                </a:cubicBezTo>
                <a:cubicBezTo>
                  <a:pt x="357" y="799"/>
                  <a:pt x="383" y="825"/>
                  <a:pt x="414" y="825"/>
                </a:cubicBezTo>
                <a:cubicBezTo>
                  <a:pt x="446" y="825"/>
                  <a:pt x="472" y="799"/>
                  <a:pt x="472" y="767"/>
                </a:cubicBezTo>
                <a:cubicBezTo>
                  <a:pt x="472" y="744"/>
                  <a:pt x="458" y="724"/>
                  <a:pt x="438" y="715"/>
                </a:cubicBezTo>
                <a:cubicBezTo>
                  <a:pt x="438" y="663"/>
                  <a:pt x="438" y="663"/>
                  <a:pt x="438" y="663"/>
                </a:cubicBezTo>
                <a:cubicBezTo>
                  <a:pt x="489" y="658"/>
                  <a:pt x="534" y="638"/>
                  <a:pt x="572" y="607"/>
                </a:cubicBezTo>
                <a:cubicBezTo>
                  <a:pt x="612" y="647"/>
                  <a:pt x="612" y="647"/>
                  <a:pt x="612" y="647"/>
                </a:cubicBezTo>
                <a:cubicBezTo>
                  <a:pt x="604" y="668"/>
                  <a:pt x="609" y="692"/>
                  <a:pt x="625" y="708"/>
                </a:cubicBezTo>
                <a:cubicBezTo>
                  <a:pt x="647" y="731"/>
                  <a:pt x="684" y="731"/>
                  <a:pt x="706" y="708"/>
                </a:cubicBezTo>
                <a:cubicBezTo>
                  <a:pt x="729" y="686"/>
                  <a:pt x="729" y="649"/>
                  <a:pt x="706" y="627"/>
                </a:cubicBezTo>
                <a:cubicBezTo>
                  <a:pt x="690" y="610"/>
                  <a:pt x="666" y="606"/>
                  <a:pt x="646" y="614"/>
                </a:cubicBezTo>
                <a:cubicBezTo>
                  <a:pt x="606" y="574"/>
                  <a:pt x="606" y="574"/>
                  <a:pt x="606" y="574"/>
                </a:cubicBezTo>
                <a:cubicBezTo>
                  <a:pt x="637" y="536"/>
                  <a:pt x="657" y="489"/>
                  <a:pt x="662" y="438"/>
                </a:cubicBezTo>
                <a:cubicBezTo>
                  <a:pt x="718" y="438"/>
                  <a:pt x="718" y="438"/>
                  <a:pt x="718" y="438"/>
                </a:cubicBezTo>
                <a:cubicBezTo>
                  <a:pt x="727" y="458"/>
                  <a:pt x="747" y="472"/>
                  <a:pt x="770" y="472"/>
                </a:cubicBezTo>
                <a:cubicBezTo>
                  <a:pt x="802" y="472"/>
                  <a:pt x="828" y="446"/>
                  <a:pt x="828" y="414"/>
                </a:cubicBezTo>
                <a:cubicBezTo>
                  <a:pt x="828" y="382"/>
                  <a:pt x="802" y="357"/>
                  <a:pt x="770" y="357"/>
                </a:cubicBezTo>
                <a:close/>
                <a:moveTo>
                  <a:pt x="414" y="616"/>
                </a:moveTo>
                <a:cubicBezTo>
                  <a:pt x="302" y="616"/>
                  <a:pt x="212" y="525"/>
                  <a:pt x="212" y="414"/>
                </a:cubicBezTo>
                <a:cubicBezTo>
                  <a:pt x="212" y="303"/>
                  <a:pt x="302" y="213"/>
                  <a:pt x="414" y="213"/>
                </a:cubicBezTo>
                <a:cubicBezTo>
                  <a:pt x="525" y="213"/>
                  <a:pt x="615" y="303"/>
                  <a:pt x="615" y="414"/>
                </a:cubicBezTo>
                <a:cubicBezTo>
                  <a:pt x="615" y="525"/>
                  <a:pt x="525" y="616"/>
                  <a:pt x="414" y="616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 extrusionH="254000" prstMaterial="softEdge">
            <a:contourClr>
              <a:schemeClr val="tx1"/>
            </a:contourClr>
          </a:sp3d>
        </p:spPr>
        <p:txBody>
          <a:bodyPr vert="horz" wrap="square" lIns="68576" tIns="34289" rIns="68576" bIns="34289" numCol="1" anchor="t" anchorCtr="0" compatLnSpc="1">
            <a:prstTxWarp prst="textNoShape">
              <a:avLst/>
            </a:prstTxWarp>
          </a:bodyPr>
          <a:lstStyle/>
          <a:p>
            <a:pPr defTabSz="685749"/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3" name="Rounded Rectangle 3"/>
          <p:cNvSpPr/>
          <p:nvPr/>
        </p:nvSpPr>
        <p:spPr>
          <a:xfrm>
            <a:off x="395536" y="1018373"/>
            <a:ext cx="4906537" cy="326883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t" anchorCtr="0"/>
          <a:lstStyle/>
          <a:p>
            <a:pPr marL="161988" indent="-135722" defTabSz="685749">
              <a:lnSpc>
                <a:spcPts val="135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Educational grants (HIV Unit): Merck Sharp &amp; Dohme, Gilead Sciences, Janssen, ViiV Healthcare and </a:t>
            </a:r>
            <a:b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Barts Charity</a:t>
            </a:r>
          </a:p>
          <a:p>
            <a:pPr marL="161988" indent="-135722" defTabSz="685749">
              <a:lnSpc>
                <a:spcPts val="135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Honoraria and travel sponsorship for lectures and advisory board contributions</a:t>
            </a:r>
          </a:p>
          <a:p>
            <a:pPr marL="161988" indent="-135722" defTabSz="685749">
              <a:lnSpc>
                <a:spcPts val="135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 of the BHIVA Guidelines Subcommittee  (2008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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2017)</a:t>
            </a:r>
          </a:p>
          <a:p>
            <a:pPr marL="161988" indent="-135722" defTabSz="685749">
              <a:lnSpc>
                <a:spcPts val="135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Chair and executive trustee of BHIVA</a:t>
            </a:r>
          </a:p>
          <a:p>
            <a:pPr marL="161988" indent="-135722" defTabSz="685749">
              <a:lnSpc>
                <a:spcPts val="135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a patent holder or a shareholder</a:t>
            </a:r>
          </a:p>
          <a:p>
            <a:pPr marL="161988" indent="-135722" defTabSz="685749">
              <a:lnSpc>
                <a:spcPts val="135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disclosures for spouse or family members</a:t>
            </a:r>
          </a:p>
        </p:txBody>
      </p:sp>
      <p:sp>
        <p:nvSpPr>
          <p:cNvPr id="21" name="Freeform 9"/>
          <p:cNvSpPr>
            <a:spLocks noEditPoints="1"/>
          </p:cNvSpPr>
          <p:nvPr/>
        </p:nvSpPr>
        <p:spPr bwMode="auto">
          <a:xfrm rot="1318592">
            <a:off x="4801360" y="3447629"/>
            <a:ext cx="380946" cy="506139"/>
          </a:xfrm>
          <a:custGeom>
            <a:avLst/>
            <a:gdLst>
              <a:gd name="T0" fmla="*/ 770 w 828"/>
              <a:gd name="T1" fmla="*/ 357 h 825"/>
              <a:gd name="T2" fmla="*/ 718 w 828"/>
              <a:gd name="T3" fmla="*/ 390 h 825"/>
              <a:gd name="T4" fmla="*/ 662 w 828"/>
              <a:gd name="T5" fmla="*/ 390 h 825"/>
              <a:gd name="T6" fmla="*/ 606 w 828"/>
              <a:gd name="T7" fmla="*/ 255 h 825"/>
              <a:gd name="T8" fmla="*/ 646 w 828"/>
              <a:gd name="T9" fmla="*/ 215 h 825"/>
              <a:gd name="T10" fmla="*/ 706 w 828"/>
              <a:gd name="T11" fmla="*/ 202 h 825"/>
              <a:gd name="T12" fmla="*/ 706 w 828"/>
              <a:gd name="T13" fmla="*/ 121 h 825"/>
              <a:gd name="T14" fmla="*/ 625 w 828"/>
              <a:gd name="T15" fmla="*/ 121 h 825"/>
              <a:gd name="T16" fmla="*/ 612 w 828"/>
              <a:gd name="T17" fmla="*/ 181 h 825"/>
              <a:gd name="T18" fmla="*/ 572 w 828"/>
              <a:gd name="T19" fmla="*/ 221 h 825"/>
              <a:gd name="T20" fmla="*/ 438 w 828"/>
              <a:gd name="T21" fmla="*/ 166 h 825"/>
              <a:gd name="T22" fmla="*/ 438 w 828"/>
              <a:gd name="T23" fmla="*/ 110 h 825"/>
              <a:gd name="T24" fmla="*/ 471 w 828"/>
              <a:gd name="T25" fmla="*/ 58 h 825"/>
              <a:gd name="T26" fmla="*/ 414 w 828"/>
              <a:gd name="T27" fmla="*/ 0 h 825"/>
              <a:gd name="T28" fmla="*/ 356 w 828"/>
              <a:gd name="T29" fmla="*/ 58 h 825"/>
              <a:gd name="T30" fmla="*/ 390 w 828"/>
              <a:gd name="T31" fmla="*/ 110 h 825"/>
              <a:gd name="T32" fmla="*/ 390 w 828"/>
              <a:gd name="T33" fmla="*/ 166 h 825"/>
              <a:gd name="T34" fmla="*/ 258 w 828"/>
              <a:gd name="T35" fmla="*/ 219 h 825"/>
              <a:gd name="T36" fmla="*/ 221 w 828"/>
              <a:gd name="T37" fmla="*/ 182 h 825"/>
              <a:gd name="T38" fmla="*/ 208 w 828"/>
              <a:gd name="T39" fmla="*/ 121 h 825"/>
              <a:gd name="T40" fmla="*/ 127 w 828"/>
              <a:gd name="T41" fmla="*/ 121 h 825"/>
              <a:gd name="T42" fmla="*/ 127 w 828"/>
              <a:gd name="T43" fmla="*/ 202 h 825"/>
              <a:gd name="T44" fmla="*/ 187 w 828"/>
              <a:gd name="T45" fmla="*/ 216 h 825"/>
              <a:gd name="T46" fmla="*/ 223 w 828"/>
              <a:gd name="T47" fmla="*/ 253 h 825"/>
              <a:gd name="T48" fmla="*/ 165 w 828"/>
              <a:gd name="T49" fmla="*/ 391 h 825"/>
              <a:gd name="T50" fmla="*/ 110 w 828"/>
              <a:gd name="T51" fmla="*/ 391 h 825"/>
              <a:gd name="T52" fmla="*/ 58 w 828"/>
              <a:gd name="T53" fmla="*/ 357 h 825"/>
              <a:gd name="T54" fmla="*/ 0 w 828"/>
              <a:gd name="T55" fmla="*/ 415 h 825"/>
              <a:gd name="T56" fmla="*/ 58 w 828"/>
              <a:gd name="T57" fmla="*/ 472 h 825"/>
              <a:gd name="T58" fmla="*/ 110 w 828"/>
              <a:gd name="T59" fmla="*/ 439 h 825"/>
              <a:gd name="T60" fmla="*/ 165 w 828"/>
              <a:gd name="T61" fmla="*/ 439 h 825"/>
              <a:gd name="T62" fmla="*/ 224 w 828"/>
              <a:gd name="T63" fmla="*/ 577 h 825"/>
              <a:gd name="T64" fmla="*/ 188 w 828"/>
              <a:gd name="T65" fmla="*/ 614 h 825"/>
              <a:gd name="T66" fmla="*/ 127 w 828"/>
              <a:gd name="T67" fmla="*/ 627 h 825"/>
              <a:gd name="T68" fmla="*/ 127 w 828"/>
              <a:gd name="T69" fmla="*/ 708 h 825"/>
              <a:gd name="T70" fmla="*/ 208 w 828"/>
              <a:gd name="T71" fmla="*/ 708 h 825"/>
              <a:gd name="T72" fmla="*/ 222 w 828"/>
              <a:gd name="T73" fmla="*/ 647 h 825"/>
              <a:gd name="T74" fmla="*/ 259 w 828"/>
              <a:gd name="T75" fmla="*/ 610 h 825"/>
              <a:gd name="T76" fmla="*/ 390 w 828"/>
              <a:gd name="T77" fmla="*/ 663 h 825"/>
              <a:gd name="T78" fmla="*/ 390 w 828"/>
              <a:gd name="T79" fmla="*/ 715 h 825"/>
              <a:gd name="T80" fmla="*/ 357 w 828"/>
              <a:gd name="T81" fmla="*/ 767 h 825"/>
              <a:gd name="T82" fmla="*/ 414 w 828"/>
              <a:gd name="T83" fmla="*/ 825 h 825"/>
              <a:gd name="T84" fmla="*/ 472 w 828"/>
              <a:gd name="T85" fmla="*/ 767 h 825"/>
              <a:gd name="T86" fmla="*/ 438 w 828"/>
              <a:gd name="T87" fmla="*/ 715 h 825"/>
              <a:gd name="T88" fmla="*/ 438 w 828"/>
              <a:gd name="T89" fmla="*/ 663 h 825"/>
              <a:gd name="T90" fmla="*/ 572 w 828"/>
              <a:gd name="T91" fmla="*/ 607 h 825"/>
              <a:gd name="T92" fmla="*/ 612 w 828"/>
              <a:gd name="T93" fmla="*/ 647 h 825"/>
              <a:gd name="T94" fmla="*/ 625 w 828"/>
              <a:gd name="T95" fmla="*/ 708 h 825"/>
              <a:gd name="T96" fmla="*/ 706 w 828"/>
              <a:gd name="T97" fmla="*/ 708 h 825"/>
              <a:gd name="T98" fmla="*/ 706 w 828"/>
              <a:gd name="T99" fmla="*/ 627 h 825"/>
              <a:gd name="T100" fmla="*/ 646 w 828"/>
              <a:gd name="T101" fmla="*/ 614 h 825"/>
              <a:gd name="T102" fmla="*/ 606 w 828"/>
              <a:gd name="T103" fmla="*/ 574 h 825"/>
              <a:gd name="T104" fmla="*/ 662 w 828"/>
              <a:gd name="T105" fmla="*/ 438 h 825"/>
              <a:gd name="T106" fmla="*/ 718 w 828"/>
              <a:gd name="T107" fmla="*/ 438 h 825"/>
              <a:gd name="T108" fmla="*/ 770 w 828"/>
              <a:gd name="T109" fmla="*/ 472 h 825"/>
              <a:gd name="T110" fmla="*/ 828 w 828"/>
              <a:gd name="T111" fmla="*/ 414 h 825"/>
              <a:gd name="T112" fmla="*/ 770 w 828"/>
              <a:gd name="T113" fmla="*/ 357 h 825"/>
              <a:gd name="T114" fmla="*/ 414 w 828"/>
              <a:gd name="T115" fmla="*/ 616 h 825"/>
              <a:gd name="T116" fmla="*/ 212 w 828"/>
              <a:gd name="T117" fmla="*/ 414 h 825"/>
              <a:gd name="T118" fmla="*/ 414 w 828"/>
              <a:gd name="T119" fmla="*/ 213 h 825"/>
              <a:gd name="T120" fmla="*/ 615 w 828"/>
              <a:gd name="T121" fmla="*/ 414 h 825"/>
              <a:gd name="T122" fmla="*/ 414 w 828"/>
              <a:gd name="T123" fmla="*/ 616 h 8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28" h="825">
                <a:moveTo>
                  <a:pt x="770" y="357"/>
                </a:moveTo>
                <a:cubicBezTo>
                  <a:pt x="747" y="357"/>
                  <a:pt x="727" y="370"/>
                  <a:pt x="718" y="390"/>
                </a:cubicBezTo>
                <a:cubicBezTo>
                  <a:pt x="662" y="390"/>
                  <a:pt x="662" y="390"/>
                  <a:pt x="662" y="390"/>
                </a:cubicBezTo>
                <a:cubicBezTo>
                  <a:pt x="657" y="339"/>
                  <a:pt x="637" y="293"/>
                  <a:pt x="606" y="255"/>
                </a:cubicBezTo>
                <a:cubicBezTo>
                  <a:pt x="646" y="215"/>
                  <a:pt x="646" y="215"/>
                  <a:pt x="646" y="215"/>
                </a:cubicBezTo>
                <a:cubicBezTo>
                  <a:pt x="666" y="223"/>
                  <a:pt x="690" y="219"/>
                  <a:pt x="706" y="202"/>
                </a:cubicBezTo>
                <a:cubicBezTo>
                  <a:pt x="729" y="180"/>
                  <a:pt x="729" y="143"/>
                  <a:pt x="706" y="121"/>
                </a:cubicBezTo>
                <a:cubicBezTo>
                  <a:pt x="684" y="98"/>
                  <a:pt x="647" y="98"/>
                  <a:pt x="625" y="121"/>
                </a:cubicBezTo>
                <a:cubicBezTo>
                  <a:pt x="609" y="137"/>
                  <a:pt x="604" y="161"/>
                  <a:pt x="612" y="181"/>
                </a:cubicBezTo>
                <a:cubicBezTo>
                  <a:pt x="572" y="221"/>
                  <a:pt x="572" y="221"/>
                  <a:pt x="572" y="221"/>
                </a:cubicBezTo>
                <a:cubicBezTo>
                  <a:pt x="535" y="191"/>
                  <a:pt x="488" y="171"/>
                  <a:pt x="438" y="166"/>
                </a:cubicBezTo>
                <a:cubicBezTo>
                  <a:pt x="438" y="110"/>
                  <a:pt x="438" y="110"/>
                  <a:pt x="438" y="110"/>
                </a:cubicBezTo>
                <a:cubicBezTo>
                  <a:pt x="457" y="101"/>
                  <a:pt x="471" y="81"/>
                  <a:pt x="471" y="58"/>
                </a:cubicBezTo>
                <a:cubicBezTo>
                  <a:pt x="471" y="26"/>
                  <a:pt x="445" y="0"/>
                  <a:pt x="414" y="0"/>
                </a:cubicBezTo>
                <a:cubicBezTo>
                  <a:pt x="382" y="0"/>
                  <a:pt x="356" y="26"/>
                  <a:pt x="356" y="58"/>
                </a:cubicBezTo>
                <a:cubicBezTo>
                  <a:pt x="356" y="81"/>
                  <a:pt x="370" y="101"/>
                  <a:pt x="390" y="110"/>
                </a:cubicBezTo>
                <a:cubicBezTo>
                  <a:pt x="390" y="166"/>
                  <a:pt x="390" y="166"/>
                  <a:pt x="390" y="166"/>
                </a:cubicBezTo>
                <a:cubicBezTo>
                  <a:pt x="340" y="170"/>
                  <a:pt x="295" y="190"/>
                  <a:pt x="258" y="219"/>
                </a:cubicBezTo>
                <a:cubicBezTo>
                  <a:pt x="221" y="182"/>
                  <a:pt x="221" y="182"/>
                  <a:pt x="221" y="182"/>
                </a:cubicBezTo>
                <a:cubicBezTo>
                  <a:pt x="229" y="162"/>
                  <a:pt x="225" y="137"/>
                  <a:pt x="208" y="121"/>
                </a:cubicBezTo>
                <a:cubicBezTo>
                  <a:pt x="186" y="98"/>
                  <a:pt x="149" y="98"/>
                  <a:pt x="127" y="121"/>
                </a:cubicBezTo>
                <a:cubicBezTo>
                  <a:pt x="105" y="143"/>
                  <a:pt x="105" y="180"/>
                  <a:pt x="127" y="202"/>
                </a:cubicBezTo>
                <a:cubicBezTo>
                  <a:pt x="143" y="218"/>
                  <a:pt x="166" y="223"/>
                  <a:pt x="187" y="216"/>
                </a:cubicBezTo>
                <a:cubicBezTo>
                  <a:pt x="223" y="253"/>
                  <a:pt x="223" y="253"/>
                  <a:pt x="223" y="253"/>
                </a:cubicBezTo>
                <a:cubicBezTo>
                  <a:pt x="191" y="291"/>
                  <a:pt x="170" y="338"/>
                  <a:pt x="165" y="391"/>
                </a:cubicBezTo>
                <a:cubicBezTo>
                  <a:pt x="110" y="391"/>
                  <a:pt x="110" y="391"/>
                  <a:pt x="110" y="391"/>
                </a:cubicBezTo>
                <a:cubicBezTo>
                  <a:pt x="101" y="371"/>
                  <a:pt x="81" y="357"/>
                  <a:pt x="58" y="357"/>
                </a:cubicBezTo>
                <a:cubicBezTo>
                  <a:pt x="26" y="357"/>
                  <a:pt x="0" y="383"/>
                  <a:pt x="0" y="415"/>
                </a:cubicBezTo>
                <a:cubicBezTo>
                  <a:pt x="0" y="446"/>
                  <a:pt x="26" y="472"/>
                  <a:pt x="58" y="472"/>
                </a:cubicBezTo>
                <a:cubicBezTo>
                  <a:pt x="81" y="472"/>
                  <a:pt x="101" y="458"/>
                  <a:pt x="110" y="439"/>
                </a:cubicBezTo>
                <a:cubicBezTo>
                  <a:pt x="165" y="439"/>
                  <a:pt x="165" y="439"/>
                  <a:pt x="165" y="439"/>
                </a:cubicBezTo>
                <a:cubicBezTo>
                  <a:pt x="170" y="491"/>
                  <a:pt x="192" y="539"/>
                  <a:pt x="224" y="577"/>
                </a:cubicBezTo>
                <a:cubicBezTo>
                  <a:pt x="188" y="614"/>
                  <a:pt x="188" y="614"/>
                  <a:pt x="188" y="614"/>
                </a:cubicBezTo>
                <a:cubicBezTo>
                  <a:pt x="167" y="606"/>
                  <a:pt x="143" y="610"/>
                  <a:pt x="127" y="627"/>
                </a:cubicBezTo>
                <a:cubicBezTo>
                  <a:pt x="105" y="649"/>
                  <a:pt x="105" y="686"/>
                  <a:pt x="127" y="708"/>
                </a:cubicBezTo>
                <a:cubicBezTo>
                  <a:pt x="149" y="731"/>
                  <a:pt x="186" y="731"/>
                  <a:pt x="208" y="708"/>
                </a:cubicBezTo>
                <a:cubicBezTo>
                  <a:pt x="225" y="692"/>
                  <a:pt x="229" y="668"/>
                  <a:pt x="222" y="647"/>
                </a:cubicBezTo>
                <a:cubicBezTo>
                  <a:pt x="259" y="610"/>
                  <a:pt x="259" y="610"/>
                  <a:pt x="259" y="610"/>
                </a:cubicBezTo>
                <a:cubicBezTo>
                  <a:pt x="296" y="639"/>
                  <a:pt x="341" y="658"/>
                  <a:pt x="390" y="663"/>
                </a:cubicBezTo>
                <a:cubicBezTo>
                  <a:pt x="390" y="715"/>
                  <a:pt x="390" y="715"/>
                  <a:pt x="390" y="715"/>
                </a:cubicBezTo>
                <a:cubicBezTo>
                  <a:pt x="371" y="724"/>
                  <a:pt x="357" y="744"/>
                  <a:pt x="357" y="767"/>
                </a:cubicBezTo>
                <a:cubicBezTo>
                  <a:pt x="357" y="799"/>
                  <a:pt x="383" y="825"/>
                  <a:pt x="414" y="825"/>
                </a:cubicBezTo>
                <a:cubicBezTo>
                  <a:pt x="446" y="825"/>
                  <a:pt x="472" y="799"/>
                  <a:pt x="472" y="767"/>
                </a:cubicBezTo>
                <a:cubicBezTo>
                  <a:pt x="472" y="744"/>
                  <a:pt x="458" y="724"/>
                  <a:pt x="438" y="715"/>
                </a:cubicBezTo>
                <a:cubicBezTo>
                  <a:pt x="438" y="663"/>
                  <a:pt x="438" y="663"/>
                  <a:pt x="438" y="663"/>
                </a:cubicBezTo>
                <a:cubicBezTo>
                  <a:pt x="489" y="658"/>
                  <a:pt x="534" y="638"/>
                  <a:pt x="572" y="607"/>
                </a:cubicBezTo>
                <a:cubicBezTo>
                  <a:pt x="612" y="647"/>
                  <a:pt x="612" y="647"/>
                  <a:pt x="612" y="647"/>
                </a:cubicBezTo>
                <a:cubicBezTo>
                  <a:pt x="604" y="668"/>
                  <a:pt x="609" y="692"/>
                  <a:pt x="625" y="708"/>
                </a:cubicBezTo>
                <a:cubicBezTo>
                  <a:pt x="647" y="731"/>
                  <a:pt x="684" y="731"/>
                  <a:pt x="706" y="708"/>
                </a:cubicBezTo>
                <a:cubicBezTo>
                  <a:pt x="729" y="686"/>
                  <a:pt x="729" y="649"/>
                  <a:pt x="706" y="627"/>
                </a:cubicBezTo>
                <a:cubicBezTo>
                  <a:pt x="690" y="610"/>
                  <a:pt x="666" y="606"/>
                  <a:pt x="646" y="614"/>
                </a:cubicBezTo>
                <a:cubicBezTo>
                  <a:pt x="606" y="574"/>
                  <a:pt x="606" y="574"/>
                  <a:pt x="606" y="574"/>
                </a:cubicBezTo>
                <a:cubicBezTo>
                  <a:pt x="637" y="536"/>
                  <a:pt x="657" y="489"/>
                  <a:pt x="662" y="438"/>
                </a:cubicBezTo>
                <a:cubicBezTo>
                  <a:pt x="718" y="438"/>
                  <a:pt x="718" y="438"/>
                  <a:pt x="718" y="438"/>
                </a:cubicBezTo>
                <a:cubicBezTo>
                  <a:pt x="727" y="458"/>
                  <a:pt x="747" y="472"/>
                  <a:pt x="770" y="472"/>
                </a:cubicBezTo>
                <a:cubicBezTo>
                  <a:pt x="802" y="472"/>
                  <a:pt x="828" y="446"/>
                  <a:pt x="828" y="414"/>
                </a:cubicBezTo>
                <a:cubicBezTo>
                  <a:pt x="828" y="382"/>
                  <a:pt x="802" y="357"/>
                  <a:pt x="770" y="357"/>
                </a:cubicBezTo>
                <a:close/>
                <a:moveTo>
                  <a:pt x="414" y="616"/>
                </a:moveTo>
                <a:cubicBezTo>
                  <a:pt x="302" y="616"/>
                  <a:pt x="212" y="525"/>
                  <a:pt x="212" y="414"/>
                </a:cubicBezTo>
                <a:cubicBezTo>
                  <a:pt x="212" y="303"/>
                  <a:pt x="302" y="213"/>
                  <a:pt x="414" y="213"/>
                </a:cubicBezTo>
                <a:cubicBezTo>
                  <a:pt x="525" y="213"/>
                  <a:pt x="615" y="303"/>
                  <a:pt x="615" y="414"/>
                </a:cubicBezTo>
                <a:cubicBezTo>
                  <a:pt x="615" y="525"/>
                  <a:pt x="525" y="616"/>
                  <a:pt x="414" y="616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 extrusionH="254000" prstMaterial="softEdge">
            <a:contourClr>
              <a:schemeClr val="tx1"/>
            </a:contourClr>
          </a:sp3d>
        </p:spPr>
        <p:txBody>
          <a:bodyPr vert="horz" wrap="square" lIns="68576" tIns="34289" rIns="68576" bIns="34289" numCol="1" anchor="t" anchorCtr="0" compatLnSpc="1">
            <a:prstTxWarp prst="textNoShape">
              <a:avLst/>
            </a:prstTxWarp>
          </a:bodyPr>
          <a:lstStyle/>
          <a:p>
            <a:pPr defTabSz="685749"/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1386DC47-48D1-4A8A-946C-BCFDDB4A5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8800"/>
            <a:ext cx="7886700" cy="753311"/>
          </a:xfrm>
        </p:spPr>
        <p:txBody>
          <a:bodyPr>
            <a:normAutofit/>
          </a:bodyPr>
          <a:lstStyle/>
          <a:p>
            <a:r>
              <a:rPr lang="en-US" sz="2300" dirty="0"/>
              <a:t>Disclosures</a:t>
            </a:r>
          </a:p>
        </p:txBody>
      </p:sp>
    </p:spTree>
    <p:extLst>
      <p:ext uri="{BB962C8B-B14F-4D97-AF65-F5344CB8AC3E}">
        <p14:creationId xmlns:p14="http://schemas.microsoft.com/office/powerpoint/2010/main" val="310999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-27384"/>
            <a:ext cx="8532833" cy="685455"/>
          </a:xfrm>
        </p:spPr>
        <p:txBody>
          <a:bodyPr/>
          <a:lstStyle/>
          <a:p>
            <a:r>
              <a:rPr lang="en-GB" dirty="0" smtClean="0"/>
              <a:t>Target is 30 million on treatment by 2020-UNAIDS</a:t>
            </a:r>
            <a:endParaRPr lang="en-GB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" t="22310" r="133" b="18628"/>
          <a:stretch/>
        </p:blipFill>
        <p:spPr bwMode="auto">
          <a:xfrm>
            <a:off x="30" y="1028733"/>
            <a:ext cx="9036496" cy="559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87162"/>
            <a:ext cx="1354137" cy="649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9" y="4869161"/>
            <a:ext cx="1354137" cy="649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41058" y="4088685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660066"/>
                </a:solidFill>
                <a:latin typeface="Arial Black" panose="020B0A04020102020204" pitchFamily="34" charset="0"/>
              </a:rPr>
              <a:t>90-90-</a:t>
            </a:r>
            <a:r>
              <a:rPr lang="en-US" dirty="0">
                <a:solidFill>
                  <a:srgbClr val="C00000"/>
                </a:solidFill>
                <a:latin typeface="Arial Black" panose="020B0A04020102020204" pitchFamily="34" charset="0"/>
              </a:rPr>
              <a:t>90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7054532" y="5336824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660066"/>
                </a:solidFill>
                <a:latin typeface="Arial Black" panose="020B0A04020102020204" pitchFamily="34" charset="0"/>
              </a:rPr>
              <a:t>90-90-</a:t>
            </a:r>
            <a:r>
              <a:rPr lang="en-US" dirty="0">
                <a:solidFill>
                  <a:srgbClr val="C00000"/>
                </a:solidFill>
                <a:latin typeface="Arial Black" panose="020B0A04020102020204" pitchFamily="34" charset="0"/>
              </a:rPr>
              <a:t>90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4246220" y="3044957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660066"/>
                </a:solidFill>
                <a:latin typeface="Arial Black" panose="020B0A04020102020204" pitchFamily="34" charset="0"/>
              </a:rPr>
              <a:t>90-90-</a:t>
            </a:r>
            <a:r>
              <a:rPr lang="en-US" dirty="0">
                <a:solidFill>
                  <a:srgbClr val="C00000"/>
                </a:solidFill>
                <a:latin typeface="Arial Black" panose="020B0A04020102020204" pitchFamily="34" charset="0"/>
              </a:rPr>
              <a:t>90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5902404" y="2276872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660066"/>
                </a:solidFill>
                <a:latin typeface="Arial Black" panose="020B0A04020102020204" pitchFamily="34" charset="0"/>
              </a:rPr>
              <a:t>90-90-</a:t>
            </a:r>
            <a:r>
              <a:rPr lang="en-US" dirty="0">
                <a:solidFill>
                  <a:srgbClr val="C00000"/>
                </a:solidFill>
                <a:latin typeface="Arial Black" panose="020B0A04020102020204" pitchFamily="34" charset="0"/>
              </a:rPr>
              <a:t>90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2950076" y="1784429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660066"/>
                </a:solidFill>
                <a:latin typeface="Arial Black" panose="020B0A04020102020204" pitchFamily="34" charset="0"/>
              </a:rPr>
              <a:t>90-90-</a:t>
            </a:r>
            <a:r>
              <a:rPr lang="en-US" dirty="0">
                <a:solidFill>
                  <a:srgbClr val="C00000"/>
                </a:solidFill>
                <a:latin typeface="Arial Black" panose="020B0A04020102020204" pitchFamily="34" charset="0"/>
              </a:rPr>
              <a:t>90</a:t>
            </a:r>
            <a:endParaRPr lang="en-GB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152" y="3044958"/>
            <a:ext cx="1354137" cy="649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526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06" y="68627"/>
            <a:ext cx="9001000" cy="685455"/>
          </a:xfrm>
        </p:spPr>
        <p:txBody>
          <a:bodyPr/>
          <a:lstStyle/>
          <a:p>
            <a:r>
              <a:rPr lang="en-GB" dirty="0" smtClean="0"/>
              <a:t>To do this we need Fast Track cities and countries</a:t>
            </a:r>
            <a:endParaRPr lang="en-GB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" t="22310" r="133" b="18628"/>
          <a:stretch/>
        </p:blipFill>
        <p:spPr bwMode="auto">
          <a:xfrm>
            <a:off x="79707" y="1028733"/>
            <a:ext cx="9036496" cy="559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87162"/>
            <a:ext cx="1354137" cy="649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9" y="4869161"/>
            <a:ext cx="1354137" cy="649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41058" y="4088685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660066"/>
                </a:solidFill>
                <a:latin typeface="Arial Black" panose="020B0A04020102020204" pitchFamily="34" charset="0"/>
              </a:rPr>
              <a:t>90-90-</a:t>
            </a:r>
            <a:r>
              <a:rPr lang="en-US" dirty="0">
                <a:solidFill>
                  <a:srgbClr val="C00000"/>
                </a:solidFill>
                <a:latin typeface="Arial Black" panose="020B0A04020102020204" pitchFamily="34" charset="0"/>
              </a:rPr>
              <a:t>90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7054532" y="5336824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660066"/>
                </a:solidFill>
                <a:latin typeface="Arial Black" panose="020B0A04020102020204" pitchFamily="34" charset="0"/>
              </a:rPr>
              <a:t>90-90-</a:t>
            </a:r>
            <a:r>
              <a:rPr lang="en-US" dirty="0">
                <a:solidFill>
                  <a:srgbClr val="C00000"/>
                </a:solidFill>
                <a:latin typeface="Arial Black" panose="020B0A04020102020204" pitchFamily="34" charset="0"/>
              </a:rPr>
              <a:t>90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4246220" y="3044957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660066"/>
                </a:solidFill>
                <a:latin typeface="Arial Black" panose="020B0A04020102020204" pitchFamily="34" charset="0"/>
              </a:rPr>
              <a:t>90-90-</a:t>
            </a:r>
            <a:r>
              <a:rPr lang="en-US" dirty="0">
                <a:solidFill>
                  <a:srgbClr val="C00000"/>
                </a:solidFill>
                <a:latin typeface="Arial Black" panose="020B0A04020102020204" pitchFamily="34" charset="0"/>
              </a:rPr>
              <a:t>90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5902404" y="2276872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660066"/>
                </a:solidFill>
                <a:latin typeface="Arial Black" panose="020B0A04020102020204" pitchFamily="34" charset="0"/>
              </a:rPr>
              <a:t>90-90-</a:t>
            </a:r>
            <a:r>
              <a:rPr lang="en-US" dirty="0">
                <a:solidFill>
                  <a:srgbClr val="C00000"/>
                </a:solidFill>
                <a:latin typeface="Arial Black" panose="020B0A04020102020204" pitchFamily="34" charset="0"/>
              </a:rPr>
              <a:t>90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2950076" y="1784429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660066"/>
                </a:solidFill>
                <a:latin typeface="Arial Black" panose="020B0A04020102020204" pitchFamily="34" charset="0"/>
              </a:rPr>
              <a:t>90-90-</a:t>
            </a:r>
            <a:r>
              <a:rPr lang="en-US" dirty="0">
                <a:solidFill>
                  <a:srgbClr val="C00000"/>
                </a:solidFill>
                <a:latin typeface="Arial Black" panose="020B0A04020102020204" pitchFamily="34" charset="0"/>
              </a:rPr>
              <a:t>90</a:t>
            </a:r>
            <a:endParaRPr lang="en-GB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152" y="3044958"/>
            <a:ext cx="1354137" cy="649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 descr="C:\Users\dii_orkinc\AppData\Local\Microsoft\Windows\Temporary Internet Files\Content.IE5\I7PW1Q3I\394580430943859083405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336274" cy="44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267" y="3248159"/>
            <a:ext cx="334963" cy="44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789" y="4334907"/>
            <a:ext cx="334963" cy="44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739" y="3746443"/>
            <a:ext cx="334963" cy="44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537" y="4574236"/>
            <a:ext cx="334963" cy="44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279" y="4970760"/>
            <a:ext cx="334963" cy="44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404" y="5194068"/>
            <a:ext cx="334963" cy="44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364" y="4609043"/>
            <a:ext cx="334963" cy="44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257" y="3969751"/>
            <a:ext cx="334963" cy="44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712" y="3558287"/>
            <a:ext cx="334963" cy="44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3170768"/>
            <a:ext cx="334963" cy="44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118" y="2453199"/>
            <a:ext cx="334963" cy="44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3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471" y="1700808"/>
            <a:ext cx="334963" cy="44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4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772" y="2872881"/>
            <a:ext cx="334963" cy="44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5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806" y="3969751"/>
            <a:ext cx="334963" cy="44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6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511" y="5087183"/>
            <a:ext cx="334963" cy="44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7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877" y="5055659"/>
            <a:ext cx="334963" cy="44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8" name="Picture 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953" y="5503067"/>
            <a:ext cx="334963" cy="44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9" name="Picture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902" y="2154611"/>
            <a:ext cx="334963" cy="44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0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215" y="4110499"/>
            <a:ext cx="334963" cy="446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1" name="Picture 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096" y="1406268"/>
            <a:ext cx="334963" cy="446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2" name="Picture 2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437" y="3767680"/>
            <a:ext cx="334963" cy="446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6" descr="C:\Users\dii_orkinc\AppData\Local\Microsoft\Windows\Temporary Internet Files\Content.IE5\I7PW1Q3I\394580430943859083405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008" y="1892830"/>
            <a:ext cx="336274" cy="44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dii_orkinc\AppData\Local\Microsoft\Windows\Temporary Internet Files\Content.IE5\I7PW1Q3I\394580430943859083405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408" y="2426928"/>
            <a:ext cx="336274" cy="44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C:\Users\dii_orkinc\AppData\Local\Microsoft\Windows\Temporary Internet Files\Content.IE5\I7PW1Q3I\394580430943859083405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808" y="1988840"/>
            <a:ext cx="336274" cy="44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C:\Users\dii_orkinc\AppData\Local\Microsoft\Windows\Temporary Internet Files\Content.IE5\I7PW1Q3I\394580430943859083405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422" y="2980635"/>
            <a:ext cx="336274" cy="44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C:\Users\dii_orkinc\AppData\Local\Microsoft\Windows\Temporary Internet Files\Content.IE5\I7PW1Q3I\394580430943859083405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652710"/>
            <a:ext cx="336274" cy="44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C:\Users\dii_orkinc\AppData\Local\Microsoft\Windows\Temporary Internet Files\Content.IE5\I7PW1Q3I\394580430943859083405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008" y="2852936"/>
            <a:ext cx="336274" cy="44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C:\Users\dii_orkinc\AppData\Local\Microsoft\Windows\Temporary Internet Files\Content.IE5\I7PW1Q3I\394580430943859083405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334" y="2962984"/>
            <a:ext cx="336274" cy="44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C:\Users\dii_orkinc\AppData\Local\Microsoft\Windows\Temporary Internet Files\Content.IE5\I7PW1Q3I\394580430943859083405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470" y="3369866"/>
            <a:ext cx="336274" cy="44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C:\Users\dii_orkinc\AppData\Local\Microsoft\Windows\Temporary Internet Files\Content.IE5\I7PW1Q3I\394580430943859083405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210" y="3313218"/>
            <a:ext cx="336274" cy="44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 descr="C:\Users\dii_orkinc\AppData\Local\Microsoft\Windows\Temporary Internet Files\Content.IE5\I7PW1Q3I\394580430943859083405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975" y="4557116"/>
            <a:ext cx="336274" cy="44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C:\Users\dii_orkinc\AppData\Local\Microsoft\Windows\Temporary Internet Files\Content.IE5\I7PW1Q3I\394580430943859083405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939" y="4567830"/>
            <a:ext cx="336274" cy="44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C:\Users\dii_orkinc\AppData\Local\Microsoft\Windows\Temporary Internet Files\Content.IE5\I7PW1Q3I\394580430943859083405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271" y="5197788"/>
            <a:ext cx="336274" cy="44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C:\Users\dii_orkinc\AppData\Local\Microsoft\Windows\Temporary Internet Files\Content.IE5\I7PW1Q3I\394580430943859083405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808" y="4662128"/>
            <a:ext cx="336274" cy="44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C:\Users\dii_orkinc\AppData\Local\Microsoft\Windows\Temporary Internet Files\Content.IE5\I7PW1Q3I\394580430943859083405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208" y="4865328"/>
            <a:ext cx="336274" cy="44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 descr="C:\Users\dii_orkinc\AppData\Local\Microsoft\Windows\Temporary Internet Files\Content.IE5\I7PW1Q3I\394580430943859083405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747" y="2467514"/>
            <a:ext cx="336274" cy="44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C:\Users\dii_orkinc\AppData\Local\Microsoft\Windows\Temporary Internet Files\Content.IE5\I7PW1Q3I\394580430943859083405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399" y="2773128"/>
            <a:ext cx="336274" cy="44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C:\Users\dii_orkinc\AppData\Local\Microsoft\Windows\Temporary Internet Files\Content.IE5\I7PW1Q3I\394580430943859083405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119" y="2715806"/>
            <a:ext cx="336274" cy="44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6" descr="C:\Users\dii_orkinc\AppData\Local\Microsoft\Windows\Temporary Internet Files\Content.IE5\I7PW1Q3I\394580430943859083405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287" y="5533799"/>
            <a:ext cx="336274" cy="44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C:\Users\dii_orkinc\AppData\Local\Microsoft\Windows\Temporary Internet Files\Content.IE5\I7PW1Q3I\394580430943859083405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34" y="1981590"/>
            <a:ext cx="336274" cy="44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3" name="Picture 2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726" y="3170768"/>
            <a:ext cx="334963" cy="446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4" name="Picture 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726" y="3206751"/>
            <a:ext cx="334963" cy="44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5" name="Picture 3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6" y="3409951"/>
            <a:ext cx="334963" cy="44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6" name="Picture 3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770" y="1905333"/>
            <a:ext cx="334963" cy="44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7" name="Picture 3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738" y="1927940"/>
            <a:ext cx="334963" cy="44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8" name="Picture 3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625" y="3471467"/>
            <a:ext cx="334963" cy="44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9" name="Picture 3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517" y="2866601"/>
            <a:ext cx="334963" cy="44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80" name="Picture 3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847" y="4890208"/>
            <a:ext cx="334963" cy="44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81" name="Picture 3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454" y="4605503"/>
            <a:ext cx="334963" cy="44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82" name="Picture 3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3" y="5966695"/>
            <a:ext cx="334963" cy="44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83" name="Picture 3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405" y="3565384"/>
            <a:ext cx="334963" cy="44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84" name="Picture 4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830" y="3746443"/>
            <a:ext cx="334963" cy="44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85" name="Picture 4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780" y="3236979"/>
            <a:ext cx="328613" cy="44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454" y="2419985"/>
            <a:ext cx="334963" cy="446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Picture 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819" y="4398210"/>
            <a:ext cx="334963" cy="446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5" y="4326533"/>
            <a:ext cx="334963" cy="446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097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2109880"/>
              </p:ext>
            </p:extLst>
          </p:nvPr>
        </p:nvGraphicFramePr>
        <p:xfrm>
          <a:off x="396091" y="1358536"/>
          <a:ext cx="8003326" cy="4911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68" y="151257"/>
            <a:ext cx="7867129" cy="685455"/>
          </a:xfrm>
        </p:spPr>
        <p:txBody>
          <a:bodyPr/>
          <a:lstStyle/>
          <a:p>
            <a:r>
              <a:rPr lang="en-GB" sz="2400" dirty="0">
                <a:latin typeface="Calibri" panose="020F0502020204030204" pitchFamily="34" charset="0"/>
              </a:rPr>
              <a:t>Progress toward achieving the </a:t>
            </a:r>
            <a:r>
              <a:rPr lang="en-GB" sz="2400" dirty="0" smtClean="0">
                <a:latin typeface="Calibri" panose="020F0502020204030204" pitchFamily="34" charset="0"/>
              </a:rPr>
              <a:t>third 90</a:t>
            </a:r>
            <a:r>
              <a:rPr lang="en-GB" sz="2400" dirty="0">
                <a:latin typeface="Calibri" panose="020F0502020204030204" pitchFamily="34" charset="0"/>
              </a:rPr>
              <a:t>:</a:t>
            </a:r>
            <a:br>
              <a:rPr lang="en-GB" sz="2400" dirty="0">
                <a:latin typeface="Calibri" panose="020F0502020204030204" pitchFamily="34" charset="0"/>
              </a:rPr>
            </a:br>
            <a:r>
              <a:rPr lang="en-GB" sz="2400" b="0" dirty="0" smtClean="0">
                <a:latin typeface="Calibri" panose="020F0502020204030204" pitchFamily="34" charset="0"/>
              </a:rPr>
              <a:t>Target 3: </a:t>
            </a:r>
            <a:r>
              <a:rPr lang="en-GB" sz="2400" b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90% </a:t>
            </a:r>
            <a:r>
              <a:rPr lang="en-GB" sz="24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those on ART virally suppressed (</a:t>
            </a:r>
            <a:r>
              <a:rPr lang="en-GB" sz="2400" b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n=35)</a:t>
            </a:r>
            <a:endParaRPr lang="en-GB" sz="2400" b="0" dirty="0"/>
          </a:p>
        </p:txBody>
      </p:sp>
      <p:cxnSp>
        <p:nvCxnSpPr>
          <p:cNvPr id="18" name="Straight Connector 17"/>
          <p:cNvCxnSpPr/>
          <p:nvPr/>
        </p:nvCxnSpPr>
        <p:spPr bwMode="auto">
          <a:xfrm flipV="1">
            <a:off x="814340" y="1854926"/>
            <a:ext cx="7556609" cy="18471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814340" y="2066307"/>
            <a:ext cx="7556609" cy="1507"/>
          </a:xfrm>
          <a:prstGeom prst="line">
            <a:avLst/>
          </a:prstGeom>
          <a:noFill/>
          <a:ln w="38100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Rounded Rectangle 19"/>
          <p:cNvSpPr>
            <a:spLocks/>
          </p:cNvSpPr>
          <p:nvPr/>
        </p:nvSpPr>
        <p:spPr>
          <a:xfrm>
            <a:off x="6790249" y="1405600"/>
            <a:ext cx="1528446" cy="260077"/>
          </a:xfrm>
          <a:prstGeom prst="roundRect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UNAIDS target 90%</a:t>
            </a:r>
            <a:endParaRPr lang="en-GB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>
            <a:spLocks/>
          </p:cNvSpPr>
          <p:nvPr/>
        </p:nvSpPr>
        <p:spPr>
          <a:xfrm>
            <a:off x="6620121" y="2182969"/>
            <a:ext cx="1716552" cy="239339"/>
          </a:xfrm>
          <a:prstGeom prst="roundRect">
            <a:avLst/>
          </a:prstGeom>
          <a:solidFill>
            <a:srgbClr val="0070C0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ot="0" spcFirstLastPara="0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Regional average </a:t>
            </a:r>
            <a:r>
              <a:rPr lang="en-US" sz="1400" b="1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85%</a:t>
            </a:r>
            <a:endParaRPr lang="en-GB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6409373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Source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: ECDC. Dublin Declaration monitoring 2018; validated unpublished data.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*Latest available data reported, ranging from 2014-2017.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735100"/>
            <a:ext cx="1138900" cy="11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31640" y="1535638"/>
            <a:ext cx="144016" cy="3765569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403648" y="1028733"/>
            <a:ext cx="0" cy="376867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79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27384"/>
            <a:ext cx="7886700" cy="744167"/>
          </a:xfrm>
        </p:spPr>
        <p:txBody>
          <a:bodyPr>
            <a:normAutofit/>
          </a:bodyPr>
          <a:lstStyle/>
          <a:p>
            <a:pPr algn="ctr"/>
            <a:r>
              <a:rPr lang="en-GB" sz="3200" dirty="0" smtClean="0"/>
              <a:t>Achieving success </a:t>
            </a:r>
            <a:endParaRPr lang="en-GB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96" y="2496788"/>
            <a:ext cx="2226403" cy="1986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7" y="2620302"/>
            <a:ext cx="2719387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qual 3"/>
          <p:cNvSpPr/>
          <p:nvPr/>
        </p:nvSpPr>
        <p:spPr>
          <a:xfrm>
            <a:off x="2267744" y="2880652"/>
            <a:ext cx="914400" cy="1219200"/>
          </a:xfrm>
          <a:prstGeom prst="mathEqua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Plus 4"/>
          <p:cNvSpPr/>
          <p:nvPr/>
        </p:nvSpPr>
        <p:spPr>
          <a:xfrm>
            <a:off x="5996359" y="2880651"/>
            <a:ext cx="914400" cy="1219200"/>
          </a:xfrm>
          <a:prstGeom prst="mathPl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466" y="1892829"/>
            <a:ext cx="2048981" cy="357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79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-27383"/>
            <a:ext cx="7886700" cy="744167"/>
          </a:xfrm>
        </p:spPr>
        <p:txBody>
          <a:bodyPr/>
          <a:lstStyle/>
          <a:p>
            <a:r>
              <a:rPr lang="en-GB" dirty="0" smtClean="0"/>
              <a:t>UK situation 2016 </a:t>
            </a:r>
            <a:endParaRPr lang="en-GB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" t="28743" r="17882" b="2022"/>
          <a:stretch/>
        </p:blipFill>
        <p:spPr bwMode="auto">
          <a:xfrm>
            <a:off x="752030" y="836713"/>
            <a:ext cx="7740033" cy="543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59633" y="6237312"/>
            <a:ext cx="2016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People living with HIV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275856" y="6309320"/>
            <a:ext cx="1843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People diagnosed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341220" y="6309320"/>
            <a:ext cx="1463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On treatment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7355195" y="6237312"/>
            <a:ext cx="1249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Virally </a:t>
            </a:r>
          </a:p>
          <a:p>
            <a:pPr algn="ctr"/>
            <a:r>
              <a:rPr lang="en-GB" dirty="0" smtClean="0"/>
              <a:t>suppressed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6117299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0%</a:t>
            </a:r>
            <a:endParaRPr lang="en-GB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475657" y="6274396"/>
            <a:ext cx="70164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00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 LONDON"/>
          <p:cNvSpPr>
            <a:spLocks noGrp="1"/>
          </p:cNvSpPr>
          <p:nvPr>
            <p:ph type="title"/>
          </p:nvPr>
        </p:nvSpPr>
        <p:spPr>
          <a:xfrm>
            <a:off x="2161030" y="452585"/>
            <a:ext cx="4643218" cy="744167"/>
          </a:xfrm>
        </p:spPr>
        <p:txBody>
          <a:bodyPr>
            <a:noAutofit/>
          </a:bodyPr>
          <a:lstStyle/>
          <a:p>
            <a:r>
              <a:rPr lang="en-US" b="1" dirty="0"/>
              <a:t>London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24473" y="2182607"/>
            <a:ext cx="2390398" cy="3311552"/>
            <a:chOff x="1143806" y="2182607"/>
            <a:chExt cx="2938976" cy="3311552"/>
          </a:xfrm>
        </p:grpSpPr>
        <p:sp>
          <p:nvSpPr>
            <p:cNvPr id="4" name="Oval 35">
              <a:extLst>
                <a:ext uri="{FF2B5EF4-FFF2-40B4-BE49-F238E27FC236}">
                  <a16:creationId xmlns="" xmlns:a16="http://schemas.microsoft.com/office/drawing/2014/main" id="{32080C8D-7706-4612-B417-8BF49C5301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7046" y="2182607"/>
              <a:ext cx="2732496" cy="2696705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90</a:t>
              </a:r>
              <a:r>
                <a:rPr lang="en-US" sz="4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43806" y="4847828"/>
              <a:ext cx="293897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Diagnosed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052988" y="2182607"/>
            <a:ext cx="2983509" cy="3311552"/>
            <a:chOff x="7959620" y="2182607"/>
            <a:chExt cx="3978012" cy="3311552"/>
          </a:xfrm>
        </p:grpSpPr>
        <p:sp>
          <p:nvSpPr>
            <p:cNvPr id="12" name="Oval 35">
              <a:extLst>
                <a:ext uri="{FF2B5EF4-FFF2-40B4-BE49-F238E27FC236}">
                  <a16:creationId xmlns="" xmlns:a16="http://schemas.microsoft.com/office/drawing/2014/main" id="{32080C8D-7706-4612-B417-8BF49C5301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82376" y="2182607"/>
              <a:ext cx="2732496" cy="2696705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97</a:t>
              </a:r>
              <a:r>
                <a:rPr lang="en-US" sz="4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959620" y="4847828"/>
              <a:ext cx="397801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Undetectable</a:t>
              </a:r>
              <a:r>
                <a:rPr lang="en-US" sz="2400" baseline="50000" dirty="0">
                  <a:latin typeface="Arial" panose="020B0604020202020204" pitchFamily="34" charset="0"/>
                  <a:cs typeface="Arial" panose="020B0604020202020204" pitchFamily="34" charset="0"/>
                </a:rPr>
                <a:t>*</a:t>
              </a:r>
              <a:endParaRPr lang="en-US" sz="3600" baseline="5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025132" y="2182607"/>
            <a:ext cx="2877711" cy="3311552"/>
            <a:chOff x="4506748" y="2182607"/>
            <a:chExt cx="3566021" cy="3311552"/>
          </a:xfrm>
        </p:grpSpPr>
        <p:sp>
          <p:nvSpPr>
            <p:cNvPr id="11" name="Oval 35">
              <a:extLst>
                <a:ext uri="{FF2B5EF4-FFF2-40B4-BE49-F238E27FC236}">
                  <a16:creationId xmlns="" xmlns:a16="http://schemas.microsoft.com/office/drawing/2014/main" id="{32080C8D-7706-4612-B417-8BF49C5301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4711" y="2182607"/>
              <a:ext cx="2732496" cy="2696705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97</a:t>
              </a:r>
              <a:r>
                <a:rPr lang="en-US" sz="4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506748" y="4847828"/>
              <a:ext cx="356602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On treatment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4DA87E0-6713-4694-9230-F36F357163AA}"/>
              </a:ext>
            </a:extLst>
          </p:cNvPr>
          <p:cNvSpPr txBox="1"/>
          <p:nvPr/>
        </p:nvSpPr>
        <p:spPr>
          <a:xfrm>
            <a:off x="432000" y="6496233"/>
            <a:ext cx="3653100" cy="307773"/>
          </a:xfrm>
          <a:prstGeom prst="rect">
            <a:avLst/>
          </a:prstGeom>
          <a:noFill/>
        </p:spPr>
        <p:txBody>
          <a:bodyPr wrap="square" lIns="91436" tIns="45718" rIns="91436" bIns="45718" rtlCol="0" anchor="b" anchorCtr="0">
            <a:spAutoFit/>
          </a:bodyPr>
          <a:lstStyle/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*VL &lt;200 c/mL.</a:t>
            </a:r>
          </a:p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Public Health England, 2016.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"/>
            <a:ext cx="2247110" cy="1737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u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35319"/>
            <a:ext cx="2261826" cy="156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28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_ARTsymposium 4:3">
  <a:themeElements>
    <a:clrScheme name="Co_ART templat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7030A0"/>
      </a:accent1>
      <a:accent2>
        <a:srgbClr val="5B9BD5"/>
      </a:accent2>
      <a:accent3>
        <a:srgbClr val="A5A5A5"/>
      </a:accent3>
      <a:accent4>
        <a:srgbClr val="FFC700"/>
      </a:accent4>
      <a:accent5>
        <a:srgbClr val="ED7D31"/>
      </a:accent5>
      <a:accent6>
        <a:srgbClr val="70AD47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9571</TotalTime>
  <Words>681</Words>
  <Application>Microsoft Office PowerPoint</Application>
  <PresentationFormat>On-screen Show (4:3)</PresentationFormat>
  <Paragraphs>178</Paragraphs>
  <Slides>25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25</vt:i4>
      </vt:variant>
    </vt:vector>
  </HeadingPairs>
  <TitlesOfParts>
    <vt:vector size="40" baseType="lpstr">
      <vt:lpstr>MS PGothic</vt:lpstr>
      <vt:lpstr>Arial</vt:lpstr>
      <vt:lpstr>Arial Black</vt:lpstr>
      <vt:lpstr>Calibri</vt:lpstr>
      <vt:lpstr>Raleway</vt:lpstr>
      <vt:lpstr>Roboto</vt:lpstr>
      <vt:lpstr>Symbol</vt:lpstr>
      <vt:lpstr>Tahoma</vt:lpstr>
      <vt:lpstr>Times New Roman</vt:lpstr>
      <vt:lpstr>Wingdings</vt:lpstr>
      <vt:lpstr>Office Theme</vt:lpstr>
      <vt:lpstr>1_Office Theme</vt:lpstr>
      <vt:lpstr>2_Office Theme</vt:lpstr>
      <vt:lpstr>CO_ARTsymposium 4:3</vt:lpstr>
      <vt:lpstr>AIDS 2016_Template</vt:lpstr>
      <vt:lpstr>Addressing the third 90: Improving clinical outcomes and retention in care</vt:lpstr>
      <vt:lpstr>PowerPoint Presentation</vt:lpstr>
      <vt:lpstr>Disclosures</vt:lpstr>
      <vt:lpstr>Target is 30 million on treatment by 2020-UNAIDS</vt:lpstr>
      <vt:lpstr>To do this we need Fast Track cities and countries</vt:lpstr>
      <vt:lpstr>Progress toward achieving the third 90: Target 3: 90% of those on ART virally suppressed (n=35)</vt:lpstr>
      <vt:lpstr>Achieving success </vt:lpstr>
      <vt:lpstr>UK situation 2016 </vt:lpstr>
      <vt:lpstr>London</vt:lpstr>
      <vt:lpstr>Cascade of Care</vt:lpstr>
      <vt:lpstr>Examining our journey  to improve the cascade of care</vt:lpstr>
      <vt:lpstr>Assessing standards against guidelines</vt:lpstr>
      <vt:lpstr>Improving care in the UK </vt:lpstr>
      <vt:lpstr>Audit: evaluates a process not an outcome </vt:lpstr>
      <vt:lpstr>BHIVA National Audit timeline 2001-2018 </vt:lpstr>
      <vt:lpstr>Tools: Self-audit spreadsheet tool (2015)</vt:lpstr>
      <vt:lpstr>Tools: Online survey system (2017)</vt:lpstr>
      <vt:lpstr>Confidential feedback to each clinic: compared with national figures </vt:lpstr>
      <vt:lpstr>Feedback: dashboard for grouped outcomes</vt:lpstr>
      <vt:lpstr>Audit Conclusions </vt:lpstr>
      <vt:lpstr>National Dissemination</vt:lpstr>
      <vt:lpstr>Going beyond the 3rd 90 –achieving the 4th 90</vt:lpstr>
      <vt:lpstr>BHIVA Standards for PLWHIV</vt:lpstr>
      <vt:lpstr>Foster Engagement</vt:lpstr>
      <vt:lpstr>Questions? </vt:lpstr>
    </vt:vector>
  </TitlesOfParts>
  <Company>Barts Health NHS Trust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EACS standards of care audit</dc:title>
  <dc:creator>Orkin, Chloe</dc:creator>
  <cp:lastModifiedBy>Saal</cp:lastModifiedBy>
  <cp:revision>95</cp:revision>
  <dcterms:created xsi:type="dcterms:W3CDTF">2017-08-24T11:17:28Z</dcterms:created>
  <dcterms:modified xsi:type="dcterms:W3CDTF">2018-07-23T07:18:36Z</dcterms:modified>
</cp:coreProperties>
</file>